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337" r:id="rId3"/>
    <p:sldId id="338" r:id="rId4"/>
    <p:sldId id="339" r:id="rId5"/>
    <p:sldId id="340" r:id="rId6"/>
    <p:sldId id="341" r:id="rId7"/>
    <p:sldId id="342" r:id="rId8"/>
    <p:sldId id="343" r:id="rId9"/>
    <p:sldId id="344" r:id="rId10"/>
    <p:sldId id="345" r:id="rId11"/>
    <p:sldId id="346" r:id="rId12"/>
    <p:sldId id="347" r:id="rId13"/>
    <p:sldId id="348" r:id="rId14"/>
    <p:sldId id="349" r:id="rId15"/>
    <p:sldId id="350" r:id="rId16"/>
    <p:sldId id="351" r:id="rId17"/>
    <p:sldId id="352" r:id="rId18"/>
    <p:sldId id="353" r:id="rId19"/>
    <p:sldId id="354" r:id="rId20"/>
    <p:sldId id="355" r:id="rId21"/>
    <p:sldId id="356" r:id="rId22"/>
    <p:sldId id="357" r:id="rId23"/>
    <p:sldId id="358" r:id="rId24"/>
    <p:sldId id="359" r:id="rId25"/>
    <p:sldId id="360" r:id="rId26"/>
    <p:sldId id="364" r:id="rId27"/>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pitchFamily="34" charset="0"/>
      </a:defRPr>
    </a:lvl1pPr>
    <a:lvl2pPr marL="457200" algn="l" rtl="0" fontAlgn="base">
      <a:spcBef>
        <a:spcPct val="0"/>
      </a:spcBef>
      <a:spcAft>
        <a:spcPct val="0"/>
      </a:spcAft>
      <a:defRPr sz="2800" b="1" kern="1200">
        <a:solidFill>
          <a:schemeClr val="bg1"/>
        </a:solidFill>
        <a:latin typeface="Tahoma" pitchFamily="34" charset="0"/>
        <a:ea typeface="+mn-ea"/>
        <a:cs typeface="Arial" pitchFamily="34" charset="0"/>
      </a:defRPr>
    </a:lvl2pPr>
    <a:lvl3pPr marL="914400" algn="l" rtl="0" fontAlgn="base">
      <a:spcBef>
        <a:spcPct val="0"/>
      </a:spcBef>
      <a:spcAft>
        <a:spcPct val="0"/>
      </a:spcAft>
      <a:defRPr sz="2800" b="1" kern="1200">
        <a:solidFill>
          <a:schemeClr val="bg1"/>
        </a:solidFill>
        <a:latin typeface="Tahoma" pitchFamily="34" charset="0"/>
        <a:ea typeface="+mn-ea"/>
        <a:cs typeface="Arial" pitchFamily="34" charset="0"/>
      </a:defRPr>
    </a:lvl3pPr>
    <a:lvl4pPr marL="1371600" algn="l" rtl="0" fontAlgn="base">
      <a:spcBef>
        <a:spcPct val="0"/>
      </a:spcBef>
      <a:spcAft>
        <a:spcPct val="0"/>
      </a:spcAft>
      <a:defRPr sz="2800" b="1" kern="1200">
        <a:solidFill>
          <a:schemeClr val="bg1"/>
        </a:solidFill>
        <a:latin typeface="Tahoma" pitchFamily="34" charset="0"/>
        <a:ea typeface="+mn-ea"/>
        <a:cs typeface="Arial" pitchFamily="34" charset="0"/>
      </a:defRPr>
    </a:lvl4pPr>
    <a:lvl5pPr marL="1828800" algn="l" rtl="0" fontAlgn="base">
      <a:spcBef>
        <a:spcPct val="0"/>
      </a:spcBef>
      <a:spcAft>
        <a:spcPct val="0"/>
      </a:spcAft>
      <a:defRPr sz="2800" b="1" kern="1200">
        <a:solidFill>
          <a:schemeClr val="bg1"/>
        </a:solidFill>
        <a:latin typeface="Tahoma" pitchFamily="34" charset="0"/>
        <a:ea typeface="+mn-ea"/>
        <a:cs typeface="Arial" pitchFamily="34" charset="0"/>
      </a:defRPr>
    </a:lvl5pPr>
    <a:lvl6pPr marL="2286000" algn="l" defTabSz="914400" rtl="0" eaLnBrk="1" latinLnBrk="0" hangingPunct="1">
      <a:defRPr sz="2800" b="1" kern="1200">
        <a:solidFill>
          <a:schemeClr val="bg1"/>
        </a:solidFill>
        <a:latin typeface="Tahoma" pitchFamily="34" charset="0"/>
        <a:ea typeface="+mn-ea"/>
        <a:cs typeface="Arial" pitchFamily="34" charset="0"/>
      </a:defRPr>
    </a:lvl6pPr>
    <a:lvl7pPr marL="2743200" algn="l" defTabSz="914400" rtl="0" eaLnBrk="1" latinLnBrk="0" hangingPunct="1">
      <a:defRPr sz="2800" b="1" kern="1200">
        <a:solidFill>
          <a:schemeClr val="bg1"/>
        </a:solidFill>
        <a:latin typeface="Tahoma" pitchFamily="34" charset="0"/>
        <a:ea typeface="+mn-ea"/>
        <a:cs typeface="Arial" pitchFamily="34" charset="0"/>
      </a:defRPr>
    </a:lvl7pPr>
    <a:lvl8pPr marL="3200400" algn="l" defTabSz="914400" rtl="0" eaLnBrk="1" latinLnBrk="0" hangingPunct="1">
      <a:defRPr sz="2800" b="1" kern="1200">
        <a:solidFill>
          <a:schemeClr val="bg1"/>
        </a:solidFill>
        <a:latin typeface="Tahoma" pitchFamily="34" charset="0"/>
        <a:ea typeface="+mn-ea"/>
        <a:cs typeface="Arial" pitchFamily="34" charset="0"/>
      </a:defRPr>
    </a:lvl8pPr>
    <a:lvl9pPr marL="3657600" algn="l" defTabSz="914400" rtl="0" eaLnBrk="1" latinLnBrk="0" hangingPunct="1">
      <a:defRPr sz="2800" b="1" kern="1200">
        <a:solidFill>
          <a:schemeClr val="bg1"/>
        </a:solidFill>
        <a:latin typeface="Tahoma"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2" d="100"/>
          <a:sy n="92" d="100"/>
        </p:scale>
        <p:origin x="-1338"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531728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89632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13340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77582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70167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49048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36763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3510709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1328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794066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79355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Text Box 3"/>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pPr algn="ctr"/>
            <a:r>
              <a:rPr lang="en-US" dirty="0"/>
              <a:t>WHAT ARE THE GREATEST THINGS OF LIFE?</a:t>
            </a:r>
          </a:p>
          <a:p>
            <a:pPr algn="ctr"/>
            <a:r>
              <a:rPr lang="en-US" dirty="0"/>
              <a:t>PART 3</a:t>
            </a: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Matthew 7:13 " Enter by the narrow gate; for wide </a:t>
            </a:r>
            <a:r>
              <a:rPr lang="en-US" i="1" dirty="0"/>
              <a:t>is </a:t>
            </a:r>
            <a:r>
              <a:rPr lang="en-US" dirty="0"/>
              <a:t>the gate and broad </a:t>
            </a:r>
            <a:r>
              <a:rPr lang="en-US" i="1" dirty="0"/>
              <a:t>is </a:t>
            </a:r>
            <a:r>
              <a:rPr lang="en-US" dirty="0"/>
              <a:t>the way that leads to destruction, and there are many who go in by it.  </a:t>
            </a:r>
            <a:r>
              <a:rPr lang="en-US" baseline="30000" dirty="0"/>
              <a:t>14</a:t>
            </a:r>
            <a:r>
              <a:rPr lang="en-US" dirty="0"/>
              <a:t> "Because narrow </a:t>
            </a:r>
            <a:r>
              <a:rPr lang="en-US" i="1" dirty="0"/>
              <a:t>is </a:t>
            </a:r>
            <a:r>
              <a:rPr lang="en-US" dirty="0"/>
              <a:t>the gate and difficult </a:t>
            </a:r>
            <a:r>
              <a:rPr lang="en-US" i="1" dirty="0"/>
              <a:t>is </a:t>
            </a:r>
            <a:r>
              <a:rPr lang="en-US" dirty="0"/>
              <a:t>the way which leads to life, and there are few who find it. </a:t>
            </a: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pPr eaLnBrk="1" hangingPunct="1"/>
            <a:r>
              <a:rPr lang="en-US" dirty="0"/>
              <a:t>Though we may win many battles in this life, let us not become over confident in our victories because we are fighting a war that will not end for us until the day we die. </a:t>
            </a: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1 John 5:2 By this we know that we love the children of God, when we love God and keep His commandments.  </a:t>
            </a:r>
            <a:r>
              <a:rPr lang="en-US" baseline="30000" dirty="0"/>
              <a:t>3</a:t>
            </a:r>
            <a:r>
              <a:rPr lang="en-US" dirty="0"/>
              <a:t> For this is the love of God, that we keep His commandments. And His commandments are not burdensome.  </a:t>
            </a:r>
            <a:r>
              <a:rPr lang="en-US" baseline="30000" dirty="0"/>
              <a:t>4</a:t>
            </a:r>
            <a:r>
              <a:rPr lang="en-US" dirty="0"/>
              <a:t> For whatever is born of God overcomes the world. And this is the victory that has overcome the world -- our faith.  </a:t>
            </a:r>
            <a:r>
              <a:rPr lang="en-US" baseline="30000" dirty="0"/>
              <a:t>5</a:t>
            </a:r>
            <a:r>
              <a:rPr lang="en-US" dirty="0"/>
              <a:t> Who is he who overcomes the world, but he who believes that Jesus is the Son of God?</a:t>
            </a: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1 John 2:14   I have written to you, fathers, Because you have known Him </a:t>
            </a:r>
            <a:r>
              <a:rPr lang="en-US" i="1" dirty="0"/>
              <a:t>who is </a:t>
            </a:r>
            <a:r>
              <a:rPr lang="en-US" dirty="0"/>
              <a:t>from the beginning. I have written to you, young men, Because you are strong, and the word of God abides in you, And you have overcome the wicked one.</a:t>
            </a: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Revelation 3:5 "He who overcomes shall be clothed in white garments, and I will not blot out his name from the Book of Life; but I will confess his name before My Father and before His angels.</a:t>
            </a: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Matthew 16:26 "For what profit is it to a man if he gains the whole world, and loses his own soul? Or what will a man give in exchange for his soul?</a:t>
            </a: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Mark 9:47 "And if your eye causes you to sin, pluck it out. It is better for you to enter the kingdom of God with one eye, rather than having two eyes, to be cast into hell fire --  </a:t>
            </a:r>
            <a:r>
              <a:rPr lang="en-US" baseline="30000" dirty="0"/>
              <a:t>48</a:t>
            </a:r>
            <a:r>
              <a:rPr lang="en-US" dirty="0"/>
              <a:t> "where 'Their worm does not die, And the fire is not quenched.'</a:t>
            </a: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Matthew 10:28 "And do not fear those who kill the body but cannot kill the soul. But rather fear Him who is able to destroy both soul and body in hell.</a:t>
            </a:r>
          </a:p>
          <a:p>
            <a:r>
              <a:rPr lang="en-US" dirty="0"/>
              <a:t> </a:t>
            </a:r>
          </a:p>
          <a:p>
            <a:r>
              <a:rPr lang="en-US" dirty="0"/>
              <a:t>2 Thessalonians 1:7 and to </a:t>
            </a:r>
            <a:r>
              <a:rPr lang="en-US" i="1" dirty="0"/>
              <a:t>give </a:t>
            </a:r>
            <a:r>
              <a:rPr lang="en-US" dirty="0"/>
              <a:t>you who are troubled rest with us when the Lord Jesus is revealed from heaven with His mighty angels,  </a:t>
            </a:r>
            <a:r>
              <a:rPr lang="en-US" baseline="30000" dirty="0"/>
              <a:t>8</a:t>
            </a:r>
            <a:r>
              <a:rPr lang="en-US" dirty="0"/>
              <a:t> in flaming fire taking vengeance on those who do not know God, and on those who do not obey the gospel of our Lord Jesus Christ.  </a:t>
            </a:r>
            <a:r>
              <a:rPr lang="en-US" baseline="30000" dirty="0"/>
              <a:t>9</a:t>
            </a:r>
            <a:r>
              <a:rPr lang="en-US" dirty="0"/>
              <a:t> These shall be punished with everlasting destruction from the presence of the Lord and from the glory of His power,</a:t>
            </a: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Matthew 8:12 "But the sons of the kingdom will be cast out into outer darkness. There will be weeping and gnashing of teeth."  </a:t>
            </a: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0" y="0"/>
            <a:ext cx="9144000" cy="649408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sz="2600" dirty="0"/>
              <a:t>Matthew 25:41 "Then He will also say to those on the left hand, 'Depart from Me, you cursed, into the everlasting fire prepared for the devil and his angels:  </a:t>
            </a:r>
            <a:r>
              <a:rPr lang="en-US" sz="2600" baseline="30000" dirty="0"/>
              <a:t>42</a:t>
            </a:r>
            <a:r>
              <a:rPr lang="en-US" sz="2600" dirty="0"/>
              <a:t> 'for I was hungry and you gave Me no food; I was thirsty and you gave Me no drink;  </a:t>
            </a:r>
            <a:r>
              <a:rPr lang="en-US" sz="2600" baseline="30000" dirty="0"/>
              <a:t>43</a:t>
            </a:r>
            <a:r>
              <a:rPr lang="en-US" sz="2600" dirty="0"/>
              <a:t> 'I was a stranger and you did not take Me in, naked and you did not clothe Me, sick and in prison and you did not visit Me.'  </a:t>
            </a:r>
            <a:r>
              <a:rPr lang="en-US" sz="2600" baseline="30000" dirty="0"/>
              <a:t>44</a:t>
            </a:r>
            <a:r>
              <a:rPr lang="en-US" sz="2600" dirty="0"/>
              <a:t> "Then they also will answer Him, saying, 'Lord, when did we see You hungry or thirsty or a stranger or naked or sick or in prison, and did not minister to You?'  </a:t>
            </a:r>
            <a:r>
              <a:rPr lang="en-US" sz="2600" baseline="30000" dirty="0"/>
              <a:t>45</a:t>
            </a:r>
            <a:r>
              <a:rPr lang="en-US" sz="2600" dirty="0"/>
              <a:t> "Then He will answer them, saying, 'Assuredly, I say to you, inasmuch as you did not do </a:t>
            </a:r>
            <a:r>
              <a:rPr lang="en-US" sz="2600" i="1" dirty="0"/>
              <a:t>it </a:t>
            </a:r>
            <a:r>
              <a:rPr lang="en-US" sz="2600" dirty="0"/>
              <a:t>to one of the least of these, you did not do </a:t>
            </a:r>
            <a:r>
              <a:rPr lang="en-US" sz="2600" i="1" dirty="0"/>
              <a:t>it </a:t>
            </a:r>
            <a:r>
              <a:rPr lang="en-US" sz="2600" dirty="0"/>
              <a:t>to Me.'  </a:t>
            </a:r>
            <a:r>
              <a:rPr lang="en-US" sz="2600" baseline="30000" dirty="0"/>
              <a:t>46</a:t>
            </a:r>
            <a:r>
              <a:rPr lang="en-US" sz="2600" dirty="0"/>
              <a:t> "And these will go away into everlasting punishment, but the righteous into eternal life."</a:t>
            </a:r>
          </a:p>
          <a:p>
            <a:r>
              <a:rPr lang="en-US" sz="2600" dirty="0"/>
              <a:t> </a:t>
            </a: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1. Love</a:t>
            </a:r>
          </a:p>
          <a:p>
            <a:r>
              <a:rPr lang="en-US" dirty="0"/>
              <a:t>2. Our greatest purpose in life is to glorify our Father in heaven in everything that we do.</a:t>
            </a:r>
          </a:p>
          <a:p>
            <a:r>
              <a:rPr lang="en-US" dirty="0"/>
              <a:t>3. The greatest privileges we have in this life is the honor of being children of God.</a:t>
            </a:r>
          </a:p>
          <a:p>
            <a:r>
              <a:rPr lang="en-US" dirty="0"/>
              <a:t>4. The greatest knowledge of this life is to know God through His Word. </a:t>
            </a:r>
          </a:p>
          <a:p>
            <a:r>
              <a:rPr lang="en-US" dirty="0"/>
              <a:t>5. There is no greater vocation (main calling in life) in this life than serving God in every way that we can.</a:t>
            </a: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50">
                                            <p:txEl>
                                              <p:pRg st="1" end="1"/>
                                            </p:txEl>
                                          </p:spTgt>
                                        </p:tgtEl>
                                        <p:attrNameLst>
                                          <p:attrName>style.visibility</p:attrName>
                                        </p:attrNameLst>
                                      </p:cBhvr>
                                      <p:to>
                                        <p:strVal val="visible"/>
                                      </p:to>
                                    </p:set>
                                    <p:animEffect transition="in" filter="fade">
                                      <p:cBhvr>
                                        <p:cTn id="7" dur="500"/>
                                        <p:tgtEl>
                                          <p:spTgt spid="2050">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50">
                                            <p:txEl>
                                              <p:pRg st="2" end="2"/>
                                            </p:txEl>
                                          </p:spTgt>
                                        </p:tgtEl>
                                        <p:attrNameLst>
                                          <p:attrName>style.visibility</p:attrName>
                                        </p:attrNameLst>
                                      </p:cBhvr>
                                      <p:to>
                                        <p:strVal val="visible"/>
                                      </p:to>
                                    </p:set>
                                    <p:animEffect transition="in" filter="fade">
                                      <p:cBhvr>
                                        <p:cTn id="12" dur="500"/>
                                        <p:tgtEl>
                                          <p:spTgt spid="205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050">
                                            <p:txEl>
                                              <p:pRg st="3" end="3"/>
                                            </p:txEl>
                                          </p:spTgt>
                                        </p:tgtEl>
                                        <p:attrNameLst>
                                          <p:attrName>style.visibility</p:attrName>
                                        </p:attrNameLst>
                                      </p:cBhvr>
                                      <p:to>
                                        <p:strVal val="visible"/>
                                      </p:to>
                                    </p:set>
                                    <p:animEffect transition="in" filter="fade">
                                      <p:cBhvr>
                                        <p:cTn id="17" dur="500"/>
                                        <p:tgtEl>
                                          <p:spTgt spid="2050">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050">
                                            <p:txEl>
                                              <p:pRg st="4" end="4"/>
                                            </p:txEl>
                                          </p:spTgt>
                                        </p:tgtEl>
                                        <p:attrNameLst>
                                          <p:attrName>style.visibility</p:attrName>
                                        </p:attrNameLst>
                                      </p:cBhvr>
                                      <p:to>
                                        <p:strVal val="visible"/>
                                      </p:to>
                                    </p:set>
                                    <p:animEffect transition="in" filter="fade">
                                      <p:cBhvr>
                                        <p:cTn id="22" dur="500"/>
                                        <p:tgtEl>
                                          <p:spTgt spid="205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2 Corinthians 4:17 For our light affliction, which is but for a moment, is working for us a far more exceeding </a:t>
            </a:r>
            <a:r>
              <a:rPr lang="en-US" i="1" dirty="0"/>
              <a:t>and </a:t>
            </a:r>
            <a:r>
              <a:rPr lang="en-US" dirty="0"/>
              <a:t>eternal weight of glory, </a:t>
            </a:r>
            <a:r>
              <a:rPr lang="en-US" baseline="30000" dirty="0"/>
              <a:t>18 </a:t>
            </a:r>
            <a:r>
              <a:rPr lang="en-US" dirty="0"/>
              <a:t>while we do not look at the things which are seen, but at the things which are not seen. For the things which are seen </a:t>
            </a:r>
            <a:r>
              <a:rPr lang="en-US" i="1" dirty="0"/>
              <a:t>are </a:t>
            </a:r>
            <a:r>
              <a:rPr lang="en-US" dirty="0"/>
              <a:t>temporary, but the things which are not seen </a:t>
            </a:r>
            <a:r>
              <a:rPr lang="en-US" i="1" dirty="0"/>
              <a:t>are </a:t>
            </a:r>
            <a:r>
              <a:rPr lang="en-US" dirty="0"/>
              <a:t>eternal.  </a:t>
            </a: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Hebrews 12:1 Therefore we also, since we are surrounded by so great a cloud of witnesses, let us lay aside every weight, and the sin which so easily ensnares </a:t>
            </a:r>
            <a:r>
              <a:rPr lang="en-US" i="1" dirty="0"/>
              <a:t>us, </a:t>
            </a:r>
            <a:r>
              <a:rPr lang="en-US" dirty="0"/>
              <a:t>and let us run with endurance the race that is set before us,  </a:t>
            </a:r>
            <a:r>
              <a:rPr lang="en-US" baseline="30000" dirty="0"/>
              <a:t>2</a:t>
            </a:r>
            <a:r>
              <a:rPr lang="en-US" dirty="0"/>
              <a:t> looking unto Jesus, the author and finisher of </a:t>
            </a:r>
            <a:r>
              <a:rPr lang="en-US" i="1" dirty="0"/>
              <a:t>our </a:t>
            </a:r>
            <a:r>
              <a:rPr lang="en-US" dirty="0"/>
              <a:t>faith, who for the joy that was set before Him endured the cross, despising the shame, and has sat down at the right hand of the throne of God.</a:t>
            </a: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1 Corinthians 9:24 Do you not know that those who run in a race all run, but one receives the prize? Run in such a way that you may obtain </a:t>
            </a:r>
            <a:r>
              <a:rPr lang="en-US" i="1" dirty="0"/>
              <a:t>it.</a:t>
            </a:r>
            <a:r>
              <a:rPr lang="en-US" dirty="0"/>
              <a:t>  </a:t>
            </a:r>
            <a:r>
              <a:rPr lang="en-US" baseline="30000" dirty="0"/>
              <a:t>25</a:t>
            </a:r>
            <a:r>
              <a:rPr lang="en-US" dirty="0"/>
              <a:t> And everyone who competes </a:t>
            </a:r>
            <a:r>
              <a:rPr lang="en-US" i="1" dirty="0"/>
              <a:t>for the prize </a:t>
            </a:r>
            <a:r>
              <a:rPr lang="en-US" dirty="0"/>
              <a:t>is temperate in all things. Now they </a:t>
            </a:r>
            <a:r>
              <a:rPr lang="en-US" i="1" dirty="0"/>
              <a:t>do it </a:t>
            </a:r>
            <a:r>
              <a:rPr lang="en-US" dirty="0"/>
              <a:t>to obtain a perishable crown, but we </a:t>
            </a:r>
            <a:r>
              <a:rPr lang="en-US" i="1" dirty="0"/>
              <a:t>for </a:t>
            </a:r>
            <a:r>
              <a:rPr lang="en-US" dirty="0"/>
              <a:t>an imperishable </a:t>
            </a:r>
            <a:r>
              <a:rPr lang="en-US" i="1" dirty="0"/>
              <a:t>crown.</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Galatians 6:7 Do not be deceived, God is not mocked; for whatever a man sows, that he will also reap.  </a:t>
            </a:r>
            <a:r>
              <a:rPr lang="en-US" baseline="30000" dirty="0"/>
              <a:t>8</a:t>
            </a:r>
            <a:r>
              <a:rPr lang="en-US" dirty="0"/>
              <a:t> For he who sows to his flesh will of the flesh reap corruption, but he who sows to the Spirit will of the Spirit reap everlasting life.  </a:t>
            </a:r>
            <a:r>
              <a:rPr lang="en-US" baseline="30000" dirty="0"/>
              <a:t>9</a:t>
            </a:r>
            <a:r>
              <a:rPr lang="en-US" dirty="0"/>
              <a:t> And let us not grow weary while doing good, for in due season we shall reap if we do not lose heart.</a:t>
            </a:r>
          </a:p>
          <a:p>
            <a:r>
              <a:rPr lang="en-US" dirty="0"/>
              <a:t> </a:t>
            </a: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1 Timothy 6:12 Fight the good fight of faith, lay hold on eternal life, to which you were also called and have confessed the good confession in the presence of many witnesses.</a:t>
            </a:r>
          </a:p>
          <a:p>
            <a:r>
              <a:rPr lang="en-US" dirty="0"/>
              <a:t> </a:t>
            </a: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2 Timothy 4:7 I have fought the good fight, I have finished the race, I have kept the faith.  </a:t>
            </a:r>
            <a:r>
              <a:rPr lang="en-US" baseline="30000" dirty="0"/>
              <a:t>8</a:t>
            </a:r>
            <a:r>
              <a:rPr lang="en-US" dirty="0"/>
              <a:t> Finally, there is laid up for me the crown of righteousness, which the Lord, the righteous Judge, will give to me on that Day, and not to me only but also to all who have loved His appearing.</a:t>
            </a:r>
          </a:p>
          <a:p>
            <a:r>
              <a:rPr lang="en-US" dirty="0"/>
              <a:t> </a:t>
            </a: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pPr eaLnBrk="1" hangingPunct="1"/>
            <a:endParaRPr lang="en-US"/>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Proverbs 11:30 The fruit of the righteous </a:t>
            </a:r>
            <a:r>
              <a:rPr lang="en-US" i="1" dirty="0"/>
              <a:t>is a </a:t>
            </a:r>
            <a:r>
              <a:rPr lang="en-US" dirty="0"/>
              <a:t>tree of life, And he who wins souls </a:t>
            </a:r>
            <a:r>
              <a:rPr lang="en-US" i="1" dirty="0"/>
              <a:t>is </a:t>
            </a:r>
            <a:r>
              <a:rPr lang="en-US" dirty="0"/>
              <a:t>wise.</a:t>
            </a:r>
          </a:p>
          <a:p>
            <a:r>
              <a:rPr lang="en-US" dirty="0"/>
              <a:t> </a:t>
            </a: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Daniel 12:1 "At that time Michael shall stand up, The great prince who stands </a:t>
            </a:r>
            <a:r>
              <a:rPr lang="en-US" i="1" dirty="0"/>
              <a:t>watch </a:t>
            </a:r>
            <a:r>
              <a:rPr lang="en-US" dirty="0"/>
              <a:t>over the sons of your people; And there shall be a time of trouble, Such as never was since there was a nation, </a:t>
            </a:r>
            <a:r>
              <a:rPr lang="en-US" i="1" dirty="0"/>
              <a:t>Even </a:t>
            </a:r>
            <a:r>
              <a:rPr lang="en-US" dirty="0"/>
              <a:t>to that time. And at that time your people shall be delivered, Every one who is found written in the book.  </a:t>
            </a:r>
            <a:r>
              <a:rPr lang="en-US" baseline="30000" dirty="0"/>
              <a:t>2</a:t>
            </a:r>
            <a:r>
              <a:rPr lang="en-US" dirty="0"/>
              <a:t> And many of those who sleep in the dust of the earth shall awake, Some to everlasting life, Some to shame </a:t>
            </a:r>
            <a:r>
              <a:rPr lang="en-US" i="1" dirty="0"/>
              <a:t>and </a:t>
            </a:r>
            <a:r>
              <a:rPr lang="en-US" dirty="0"/>
              <a:t>everlasting contempt.  </a:t>
            </a:r>
            <a:r>
              <a:rPr lang="en-US" baseline="30000" dirty="0"/>
              <a:t>3</a:t>
            </a:r>
            <a:r>
              <a:rPr lang="en-US" dirty="0"/>
              <a:t> Those who are wise shall shine Like the brightness of the firmament, And those who turn many to righteousness Like the stars forever and ever.</a:t>
            </a: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Luke 15:3 So He spoke this parable to them, saying:  </a:t>
            </a:r>
            <a:r>
              <a:rPr lang="en-US" baseline="30000" dirty="0"/>
              <a:t>4</a:t>
            </a:r>
            <a:r>
              <a:rPr lang="en-US" dirty="0"/>
              <a:t> "What man of you, having a hundred sheep, if he loses one of them, does not leave the ninety-nine in the wilderness, and go after the one which is lost until he finds it?  </a:t>
            </a:r>
            <a:r>
              <a:rPr lang="en-US" baseline="30000" dirty="0"/>
              <a:t>5</a:t>
            </a:r>
            <a:r>
              <a:rPr lang="en-US" dirty="0"/>
              <a:t> "And when he has found </a:t>
            </a:r>
            <a:r>
              <a:rPr lang="en-US" i="1" dirty="0"/>
              <a:t>it, </a:t>
            </a:r>
            <a:r>
              <a:rPr lang="en-US" dirty="0"/>
              <a:t>he lays </a:t>
            </a:r>
            <a:r>
              <a:rPr lang="en-US" i="1" dirty="0"/>
              <a:t>it </a:t>
            </a:r>
            <a:r>
              <a:rPr lang="en-US" dirty="0"/>
              <a:t>on his shoulders, rejoicing.  </a:t>
            </a:r>
            <a:r>
              <a:rPr lang="en-US" baseline="30000" dirty="0"/>
              <a:t>6</a:t>
            </a:r>
            <a:r>
              <a:rPr lang="en-US" dirty="0"/>
              <a:t> "And when he comes home, he calls together </a:t>
            </a:r>
            <a:r>
              <a:rPr lang="en-US" i="1" dirty="0"/>
              <a:t>his </a:t>
            </a:r>
            <a:r>
              <a:rPr lang="en-US" dirty="0"/>
              <a:t>friends and neighbors, saying to them, 'Rejoice with me, for I have found my sheep which was lost!'  </a:t>
            </a:r>
            <a:r>
              <a:rPr lang="en-US" baseline="30000" dirty="0"/>
              <a:t>7</a:t>
            </a:r>
            <a:r>
              <a:rPr lang="en-US" dirty="0"/>
              <a:t> "I say to you that likewise there will be more joy in heaven over one sinner who repents than over ninety-nine just persons who need no repentance.  </a:t>
            </a: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baseline="30000" dirty="0" smtClean="0"/>
              <a:t>8</a:t>
            </a:r>
            <a:r>
              <a:rPr lang="en-US" dirty="0" smtClean="0"/>
              <a:t> " Or what woman, having ten silver coins, if she loses one coin, does not light a lamp, sweep the house, and search carefully until she finds </a:t>
            </a:r>
            <a:r>
              <a:rPr lang="en-US" i="1" dirty="0" smtClean="0"/>
              <a:t>it?</a:t>
            </a:r>
            <a:r>
              <a:rPr lang="en-US" dirty="0" smtClean="0"/>
              <a:t>  </a:t>
            </a:r>
            <a:r>
              <a:rPr lang="en-US" baseline="30000" dirty="0" smtClean="0"/>
              <a:t>9</a:t>
            </a:r>
            <a:r>
              <a:rPr lang="en-US" dirty="0" smtClean="0"/>
              <a:t> "And when she has found </a:t>
            </a:r>
            <a:r>
              <a:rPr lang="en-US" i="1" dirty="0" smtClean="0"/>
              <a:t>it, </a:t>
            </a:r>
            <a:r>
              <a:rPr lang="en-US" dirty="0" smtClean="0"/>
              <a:t>she calls </a:t>
            </a:r>
            <a:r>
              <a:rPr lang="en-US" i="1" dirty="0" smtClean="0"/>
              <a:t>her </a:t>
            </a:r>
            <a:r>
              <a:rPr lang="en-US" dirty="0" smtClean="0"/>
              <a:t>friends and neighbors together, saying, 'Rejoice with me, for I have found the piece which I lost!'  </a:t>
            </a:r>
            <a:r>
              <a:rPr lang="en-US" baseline="30000" dirty="0" smtClean="0"/>
              <a:t>10</a:t>
            </a:r>
            <a:r>
              <a:rPr lang="en-US" dirty="0" smtClean="0"/>
              <a:t> "Likewise, I say to you, there is joy in the presence of the angels of God over one sinner who repents." </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2 Peter 2:20 For if, after they have escaped the pollutions of the world through the knowledge of the Lord and Savior Jesus Christ, they are again entangled in them and overcome, the latter end is worse for them than the beginning.  </a:t>
            </a:r>
            <a:r>
              <a:rPr lang="en-US" baseline="30000" dirty="0"/>
              <a:t>21</a:t>
            </a:r>
            <a:r>
              <a:rPr lang="en-US" dirty="0"/>
              <a:t> For it would have been better for them not to have known the way of righteousness, than having known </a:t>
            </a:r>
            <a:r>
              <a:rPr lang="en-US" i="1" dirty="0"/>
              <a:t>it, </a:t>
            </a:r>
            <a:r>
              <a:rPr lang="en-US" dirty="0"/>
              <a:t>to turn from the holy commandment delivered to them.  </a:t>
            </a:r>
            <a:r>
              <a:rPr lang="en-US" baseline="30000" dirty="0"/>
              <a:t>22</a:t>
            </a:r>
            <a:r>
              <a:rPr lang="en-US" dirty="0"/>
              <a:t> But it has happened to them according to the true proverb: "A dog returns to his own vomit," and, "a sow, having washed, to her wallowing in the mire."</a:t>
            </a: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Galatians 6:1 Brethren, if a man is overtaken in any trespass, you who </a:t>
            </a:r>
            <a:r>
              <a:rPr lang="en-US" i="1" dirty="0"/>
              <a:t>are </a:t>
            </a:r>
            <a:r>
              <a:rPr lang="en-US" dirty="0"/>
              <a:t>spiritual restore such a one in a spirit of gentleness, considering yourself lest you also be tempted.</a:t>
            </a: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2 Corinthians 5:9Therefore we make it our aim, whether present or absent, to be well pleasing to Him.  </a:t>
            </a:r>
            <a:r>
              <a:rPr lang="en-US" baseline="30000" dirty="0"/>
              <a:t>10</a:t>
            </a:r>
            <a:r>
              <a:rPr lang="en-US" dirty="0"/>
              <a:t> For we must all appear before the judgment seat of Christ, that each one may receive the things </a:t>
            </a:r>
            <a:r>
              <a:rPr lang="en-US" i="1" dirty="0"/>
              <a:t>done </a:t>
            </a:r>
            <a:r>
              <a:rPr lang="en-US" dirty="0"/>
              <a:t>in the body, according to what he has done, whether good or bad.  </a:t>
            </a:r>
            <a:r>
              <a:rPr lang="en-US" baseline="30000" dirty="0"/>
              <a:t>11</a:t>
            </a:r>
            <a:r>
              <a:rPr lang="en-US" dirty="0"/>
              <a:t> Knowing, therefore, the terror of the Lord, we persuade men; </a:t>
            </a: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2283</TotalTime>
  <Words>1555</Words>
  <Application>Microsoft Office PowerPoint</Application>
  <PresentationFormat>On-screen Show (4:3)</PresentationFormat>
  <Paragraphs>37</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Tahoma</vt:lpstr>
      <vt:lpstr>Arial</vt:lpstr>
      <vt:lpstr>Calibri</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Patsy</cp:lastModifiedBy>
  <cp:revision>45</cp:revision>
  <dcterms:created xsi:type="dcterms:W3CDTF">2006-12-19T00:50:39Z</dcterms:created>
  <dcterms:modified xsi:type="dcterms:W3CDTF">2012-12-21T23:19:50Z</dcterms:modified>
</cp:coreProperties>
</file>