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337" r:id="rId3"/>
    <p:sldId id="338" r:id="rId4"/>
    <p:sldId id="339" r:id="rId5"/>
    <p:sldId id="340" r:id="rId6"/>
    <p:sldId id="341" r:id="rId7"/>
    <p:sldId id="342" r:id="rId8"/>
    <p:sldId id="343" r:id="rId9"/>
    <p:sldId id="344" r:id="rId10"/>
    <p:sldId id="345" r:id="rId11"/>
    <p:sldId id="346" r:id="rId12"/>
    <p:sldId id="347" r:id="rId13"/>
    <p:sldId id="348" r:id="rId14"/>
    <p:sldId id="349" r:id="rId15"/>
    <p:sldId id="350" r:id="rId16"/>
    <p:sldId id="351" r:id="rId17"/>
    <p:sldId id="352" r:id="rId18"/>
    <p:sldId id="353" r:id="rId19"/>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134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2662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80885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9697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15393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093250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83959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95906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759489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450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636208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14118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6000" r="-6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3"/>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WHAT ARE THE GREATEST THINGS OF LIFE?</a:t>
            </a:r>
          </a:p>
          <a:p>
            <a:pPr algn="ctr"/>
            <a:r>
              <a:rPr lang="en-US" dirty="0"/>
              <a:t>PART 2</a:t>
            </a:r>
          </a:p>
        </p:txBody>
      </p:sp>
    </p:spTree>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Timothy 4:6 For I am already being poured out as a drink offering, and the time of my departure is at hand.  </a:t>
            </a:r>
            <a:r>
              <a:rPr lang="en-US" baseline="30000" dirty="0"/>
              <a:t>7</a:t>
            </a:r>
            <a:r>
              <a:rPr lang="en-US" dirty="0"/>
              <a:t> I have fought the good fight, I have finished the race, I have kept the faith.  </a:t>
            </a:r>
            <a:r>
              <a:rPr lang="en-US" baseline="30000" dirty="0"/>
              <a:t>8</a:t>
            </a:r>
            <a:r>
              <a:rPr lang="en-US" dirty="0"/>
              <a:t> Finally, there is laid up for me the crown of righteousness, which the Lord, the righteous Judge, will give to me on that Day, and not to me only but also to all who have loved His appearing.</a:t>
            </a:r>
          </a:p>
        </p:txBody>
      </p:sp>
    </p:spTree>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12:48 "He who rejects Me, and does not receive My words, has that which judges him -- the word that I have spoken will judge him in the last day.</a:t>
            </a:r>
          </a:p>
        </p:txBody>
      </p:sp>
    </p:spTree>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Psalm 1:1 Blessed </a:t>
            </a:r>
            <a:r>
              <a:rPr lang="en-US" i="1" dirty="0"/>
              <a:t>is </a:t>
            </a:r>
            <a:r>
              <a:rPr lang="en-US" dirty="0"/>
              <a:t>the man Who walks not in the counsel of the ungodly, Nor stands in the path of sinners, Nor sits in the seat of the scornful;  </a:t>
            </a:r>
            <a:r>
              <a:rPr lang="en-US" baseline="30000" dirty="0"/>
              <a:t>2</a:t>
            </a:r>
            <a:r>
              <a:rPr lang="en-US" dirty="0"/>
              <a:t> But his delight </a:t>
            </a:r>
            <a:r>
              <a:rPr lang="en-US" i="1" dirty="0"/>
              <a:t>is </a:t>
            </a:r>
            <a:r>
              <a:rPr lang="en-US" dirty="0"/>
              <a:t>in the law of the LORD, And in His law he meditates day and night.  </a:t>
            </a:r>
            <a:r>
              <a:rPr lang="en-US" baseline="30000" dirty="0"/>
              <a:t>3</a:t>
            </a:r>
            <a:r>
              <a:rPr lang="en-US" dirty="0"/>
              <a:t> He shall be like a tree Planted by the rivers of water, That brings forth its fruit in its season, Whose leaf also shall not wither; And whatever he does shall prosper.  </a:t>
            </a:r>
            <a:r>
              <a:rPr lang="en-US" baseline="30000" dirty="0"/>
              <a:t>4</a:t>
            </a:r>
            <a:r>
              <a:rPr lang="en-US" dirty="0"/>
              <a:t> The ungodly </a:t>
            </a:r>
            <a:r>
              <a:rPr lang="en-US" i="1" dirty="0"/>
              <a:t>are </a:t>
            </a:r>
            <a:r>
              <a:rPr lang="en-US" dirty="0"/>
              <a:t>not so, But </a:t>
            </a:r>
            <a:r>
              <a:rPr lang="en-US" i="1" dirty="0"/>
              <a:t>are </a:t>
            </a:r>
            <a:r>
              <a:rPr lang="en-US" dirty="0"/>
              <a:t>like the chaff which the wind drives away.  </a:t>
            </a:r>
            <a:r>
              <a:rPr lang="en-US" baseline="30000" dirty="0"/>
              <a:t>5</a:t>
            </a:r>
            <a:r>
              <a:rPr lang="en-US" dirty="0"/>
              <a:t> Therefore the ungodly shall not stand in the judgment, Nor sinners in the congregation of the righteous.  </a:t>
            </a:r>
            <a:r>
              <a:rPr lang="en-US" baseline="30000" dirty="0"/>
              <a:t>6</a:t>
            </a:r>
            <a:r>
              <a:rPr lang="en-US" dirty="0"/>
              <a:t> For the LORD knows the way of the righteous, But the way of the ungodly shall perish.</a:t>
            </a:r>
          </a:p>
        </p:txBody>
      </p:sp>
    </p:spTree>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James 1:21 Therefore lay aside all filthiness and overflow of wickedness, and receive with meekness the implanted word, which is able to save your souls.  </a:t>
            </a:r>
            <a:r>
              <a:rPr lang="en-US" baseline="30000" dirty="0"/>
              <a:t>22</a:t>
            </a:r>
            <a:r>
              <a:rPr lang="en-US" dirty="0"/>
              <a:t> ¶ But be doers of the word, and not hearers only, deceiving yourselves.  </a:t>
            </a:r>
            <a:r>
              <a:rPr lang="en-US" baseline="30000" dirty="0"/>
              <a:t>23</a:t>
            </a:r>
            <a:r>
              <a:rPr lang="en-US" dirty="0"/>
              <a:t> For if anyone is a hearer of the word and not a doer, he is like a man observing his natural face in a mirror;  </a:t>
            </a:r>
            <a:r>
              <a:rPr lang="en-US" baseline="30000" dirty="0"/>
              <a:t>24</a:t>
            </a:r>
            <a:r>
              <a:rPr lang="en-US" dirty="0"/>
              <a:t> for he observes himself, goes away, and immediately forgets what kind of man he was.  </a:t>
            </a:r>
            <a:r>
              <a:rPr lang="en-US" baseline="30000" dirty="0"/>
              <a:t>25</a:t>
            </a:r>
            <a:r>
              <a:rPr lang="en-US" dirty="0"/>
              <a:t> But he who looks into the perfect law of liberty and continues </a:t>
            </a:r>
            <a:r>
              <a:rPr lang="en-US" i="1" dirty="0"/>
              <a:t>in it, </a:t>
            </a:r>
            <a:r>
              <a:rPr lang="en-US" dirty="0"/>
              <a:t>and is not a forgetful hearer but a doer of the work, this one will be blessed in what he does.</a:t>
            </a:r>
          </a:p>
        </p:txBody>
      </p:sp>
    </p:spTree>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Ephesians 4:1 I, therefore, the prisoner of the Lord, beseech you to walk worthy of the calling with which you were called,  </a:t>
            </a:r>
            <a:r>
              <a:rPr lang="en-US" baseline="30000" dirty="0"/>
              <a:t>2</a:t>
            </a:r>
            <a:r>
              <a:rPr lang="en-US" dirty="0"/>
              <a:t> with all lowliness and gentleness, with longsuffering, bearing with one another in love,  </a:t>
            </a:r>
            <a:r>
              <a:rPr lang="en-US" baseline="30000" dirty="0"/>
              <a:t>3</a:t>
            </a:r>
            <a:r>
              <a:rPr lang="en-US" dirty="0"/>
              <a:t> endeavoring to keep the unity of the Spirit in the bond of peace.</a:t>
            </a:r>
          </a:p>
        </p:txBody>
      </p:sp>
    </p:spTree>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Thessalonians 2:13 But we are bound to give thanks to God always for you, brethren beloved by the Lord, because God from the beginning chose you for salvation through sanctification by the Spirit and belief in the truth,  </a:t>
            </a:r>
            <a:r>
              <a:rPr lang="en-US" baseline="30000" dirty="0"/>
              <a:t>14</a:t>
            </a:r>
            <a:r>
              <a:rPr lang="en-US" dirty="0"/>
              <a:t> to which He called you by our gospel, for the obtaining of the glory of our Lord Jesus Christ.  </a:t>
            </a:r>
            <a:r>
              <a:rPr lang="en-US" baseline="30000" dirty="0"/>
              <a:t>15</a:t>
            </a:r>
            <a:r>
              <a:rPr lang="en-US" dirty="0"/>
              <a:t> Therefore, brethren, stand fast and hold the traditions which you were taught, whether by word or our epistle.</a:t>
            </a:r>
          </a:p>
        </p:txBody>
      </p:sp>
    </p:spTree>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Ephesians 2:10 For we are His workmanship, created in Christ Jesus for good works, which God prepared beforehand that we should walk in them.</a:t>
            </a:r>
          </a:p>
          <a:p>
            <a:r>
              <a:rPr lang="en-US" dirty="0"/>
              <a:t> </a:t>
            </a:r>
          </a:p>
          <a:p>
            <a:r>
              <a:rPr lang="en-US" dirty="0"/>
              <a:t>1 Corinthians 4:1 Let a man so consider us, as servants of Christ and stewards of the mysteries of God.</a:t>
            </a:r>
          </a:p>
        </p:txBody>
      </p:sp>
    </p:spTree>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Psalm 100:1 A Psalm of Thanksgiving. Make a joyful shout to the LORD, all you lands!  </a:t>
            </a:r>
            <a:r>
              <a:rPr lang="en-US" baseline="30000" dirty="0"/>
              <a:t>2</a:t>
            </a:r>
            <a:r>
              <a:rPr lang="en-US" dirty="0"/>
              <a:t> Serve the LORD with gladness; Come before His presence with singing.  </a:t>
            </a:r>
            <a:r>
              <a:rPr lang="en-US" baseline="30000" dirty="0"/>
              <a:t>3</a:t>
            </a:r>
            <a:r>
              <a:rPr lang="en-US" dirty="0"/>
              <a:t> Know that the LORD, He </a:t>
            </a:r>
            <a:r>
              <a:rPr lang="en-US" i="1" dirty="0"/>
              <a:t>is </a:t>
            </a:r>
            <a:r>
              <a:rPr lang="en-US" dirty="0"/>
              <a:t>God; </a:t>
            </a:r>
            <a:r>
              <a:rPr lang="en-US" i="1" dirty="0"/>
              <a:t>It is </a:t>
            </a:r>
            <a:r>
              <a:rPr lang="en-US" dirty="0"/>
              <a:t>He </a:t>
            </a:r>
            <a:r>
              <a:rPr lang="en-US" i="1" dirty="0"/>
              <a:t>who </a:t>
            </a:r>
            <a:r>
              <a:rPr lang="en-US" dirty="0"/>
              <a:t>has made us, and not we ourselves; </a:t>
            </a:r>
            <a:r>
              <a:rPr lang="en-US" i="1" dirty="0"/>
              <a:t>We are </a:t>
            </a:r>
            <a:r>
              <a:rPr lang="en-US" dirty="0"/>
              <a:t>His people and the sheep of His pasture.  </a:t>
            </a:r>
            <a:r>
              <a:rPr lang="en-US" baseline="30000" dirty="0"/>
              <a:t>4</a:t>
            </a:r>
            <a:r>
              <a:rPr lang="en-US" dirty="0"/>
              <a:t> Enter into His gates with thanksgiving, </a:t>
            </a:r>
            <a:r>
              <a:rPr lang="en-US" i="1" dirty="0"/>
              <a:t>And </a:t>
            </a:r>
            <a:r>
              <a:rPr lang="en-US" dirty="0"/>
              <a:t>into His courts with praise. Be thankful to Him, </a:t>
            </a:r>
            <a:r>
              <a:rPr lang="en-US" i="1" dirty="0"/>
              <a:t>and </a:t>
            </a:r>
            <a:r>
              <a:rPr lang="en-US" dirty="0"/>
              <a:t>bless His name.  </a:t>
            </a:r>
            <a:r>
              <a:rPr lang="en-US" baseline="30000" dirty="0"/>
              <a:t>5</a:t>
            </a:r>
            <a:r>
              <a:rPr lang="en-US" dirty="0"/>
              <a:t> For the LORD </a:t>
            </a:r>
            <a:r>
              <a:rPr lang="en-US" i="1" dirty="0"/>
              <a:t>is </a:t>
            </a:r>
            <a:r>
              <a:rPr lang="en-US" dirty="0"/>
              <a:t>good; His mercy </a:t>
            </a:r>
            <a:r>
              <a:rPr lang="en-US" i="1" dirty="0"/>
              <a:t>is </a:t>
            </a:r>
            <a:r>
              <a:rPr lang="en-US" dirty="0"/>
              <a:t>everlasting, And His truth </a:t>
            </a:r>
            <a:r>
              <a:rPr lang="en-US" i="1" dirty="0"/>
              <a:t>endures </a:t>
            </a:r>
            <a:r>
              <a:rPr lang="en-US" dirty="0"/>
              <a:t>to all generations. </a:t>
            </a:r>
          </a:p>
        </p:txBody>
      </p:sp>
    </p:spTree>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John 3:1 Behold what manner of love the Father has bestowed on us, that we should be called children of God! Therefore the world does not know us, because it did not know Him.  </a:t>
            </a:r>
            <a:r>
              <a:rPr lang="en-US" baseline="30000" dirty="0"/>
              <a:t>2</a:t>
            </a:r>
            <a:r>
              <a:rPr lang="en-US" dirty="0"/>
              <a:t> Beloved, now we are children of God; and it has not yet been revealed what we shall be, but we know that when He is revealed, we shall be like Him, for we shall see Him as He is.  </a:t>
            </a:r>
            <a:r>
              <a:rPr lang="en-US" baseline="30000" dirty="0"/>
              <a:t>3</a:t>
            </a:r>
            <a:r>
              <a:rPr lang="en-US" dirty="0"/>
              <a:t> And everyone who has this hope in Him purifies himself, just as He is pure.  </a:t>
            </a:r>
          </a:p>
        </p:txBody>
      </p:sp>
    </p:spTree>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0" y="0"/>
            <a:ext cx="9144000" cy="581697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Galatians 3:26 For you are all sons of God through faith in Christ Jesus.  </a:t>
            </a:r>
            <a:r>
              <a:rPr lang="en-US" baseline="30000" dirty="0"/>
              <a:t>27</a:t>
            </a:r>
            <a:r>
              <a:rPr lang="en-US" dirty="0"/>
              <a:t> For as many of you as were baptized into Christ have put on Christ.  </a:t>
            </a:r>
            <a:r>
              <a:rPr lang="en-US" baseline="30000" dirty="0"/>
              <a:t>28</a:t>
            </a:r>
            <a:r>
              <a:rPr lang="en-US" dirty="0"/>
              <a:t> There is neither Jew nor Greek, there is neither slave nor free, there is neither male nor female; for you are all one in Christ Jesus.  </a:t>
            </a:r>
            <a:r>
              <a:rPr lang="en-US" baseline="30000" dirty="0"/>
              <a:t>29</a:t>
            </a:r>
            <a:r>
              <a:rPr lang="en-US" dirty="0"/>
              <a:t> And if you </a:t>
            </a:r>
            <a:r>
              <a:rPr lang="en-US" i="1" dirty="0"/>
              <a:t>are </a:t>
            </a:r>
            <a:r>
              <a:rPr lang="en-US" dirty="0"/>
              <a:t>Christ's, then you are Abraham's seed, and heirs according to the promise.  </a:t>
            </a:r>
          </a:p>
          <a:p>
            <a:r>
              <a:rPr lang="en-US" dirty="0"/>
              <a:t> </a:t>
            </a:r>
            <a:endParaRPr lang="en-US" dirty="0" smtClean="0"/>
          </a:p>
          <a:p>
            <a:r>
              <a:rPr lang="en-US" sz="2400" dirty="0" smtClean="0"/>
              <a:t>While </a:t>
            </a:r>
            <a:r>
              <a:rPr lang="en-US" sz="2400" dirty="0"/>
              <a:t>belief in Jesus is certainly an important part of becoming a child of God, the Bible also teaches that we must repent (</a:t>
            </a:r>
            <a:r>
              <a:rPr lang="en-US" sz="2400" dirty="0" err="1"/>
              <a:t>Lk</a:t>
            </a:r>
            <a:r>
              <a:rPr lang="en-US" sz="2400" dirty="0"/>
              <a:t>. 13:3), confess Jesus as our Lord (Rom. 10:9-10) and be baptized for the forgiveness of our sins (Acts 2:38). </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4">
                                            <p:txEl>
                                              <p:pRg st="2" end="2"/>
                                            </p:txEl>
                                          </p:spTgt>
                                        </p:tgtEl>
                                        <p:attrNameLst>
                                          <p:attrName>style.visibility</p:attrName>
                                        </p:attrNameLst>
                                      </p:cBhvr>
                                      <p:to>
                                        <p:strVal val="visible"/>
                                      </p:to>
                                    </p:set>
                                    <p:animEffect transition="in" filter="fade">
                                      <p:cBhvr>
                                        <p:cTn id="7" dur="500"/>
                                        <p:tgtEl>
                                          <p:spTgt spid="307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Romans 8:16 The Spirit Himself bears witness with our spirit that we are children of God,  </a:t>
            </a:r>
            <a:r>
              <a:rPr lang="en-US" baseline="30000" dirty="0"/>
              <a:t>17</a:t>
            </a:r>
            <a:r>
              <a:rPr lang="en-US" dirty="0"/>
              <a:t> and if children, then heirs -- heirs of God and joint heirs with Christ, if indeed we suffer with </a:t>
            </a:r>
            <a:r>
              <a:rPr lang="en-US" i="1" dirty="0"/>
              <a:t>Him, </a:t>
            </a:r>
            <a:r>
              <a:rPr lang="en-US" dirty="0"/>
              <a:t>that we may also be glorified together.  </a:t>
            </a:r>
          </a:p>
        </p:txBody>
      </p:sp>
    </p:spTree>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Corinthians 5:17 Therefore, if anyone </a:t>
            </a:r>
            <a:r>
              <a:rPr lang="en-US" i="1" dirty="0"/>
              <a:t>is </a:t>
            </a:r>
            <a:r>
              <a:rPr lang="en-US" dirty="0"/>
              <a:t>in Christ, </a:t>
            </a:r>
            <a:r>
              <a:rPr lang="en-US" i="1" dirty="0"/>
              <a:t>he is </a:t>
            </a:r>
            <a:r>
              <a:rPr lang="en-US" dirty="0"/>
              <a:t>a new creation; old things have passed away; behold, all things have become new.</a:t>
            </a:r>
          </a:p>
        </p:txBody>
      </p:sp>
    </p:spTree>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Romans 6:4 Therefore we were buried with Him through baptism into death, that just as Christ was raised from the dead by the glory of the Father, even so we also should walk in newness of life. </a:t>
            </a:r>
            <a:r>
              <a:rPr lang="en-US" baseline="30000" dirty="0"/>
              <a:t>5</a:t>
            </a:r>
            <a:r>
              <a:rPr lang="en-US" dirty="0"/>
              <a:t> For if we have been united together in the likeness of His death, certainly we also shall be </a:t>
            </a:r>
            <a:r>
              <a:rPr lang="en-US" i="1" dirty="0"/>
              <a:t>in the likeness </a:t>
            </a:r>
            <a:r>
              <a:rPr lang="en-US" dirty="0"/>
              <a:t>of </a:t>
            </a:r>
            <a:r>
              <a:rPr lang="en-US" i="1" dirty="0"/>
              <a:t>His </a:t>
            </a:r>
            <a:r>
              <a:rPr lang="en-US" dirty="0"/>
              <a:t>resurrection, </a:t>
            </a:r>
            <a:r>
              <a:rPr lang="en-US" baseline="30000" dirty="0"/>
              <a:t>6 </a:t>
            </a:r>
            <a:r>
              <a:rPr lang="en-US" dirty="0"/>
              <a:t>knowing this, that our old man was crucified with </a:t>
            </a:r>
            <a:r>
              <a:rPr lang="en-US" i="1" dirty="0"/>
              <a:t>Him, </a:t>
            </a:r>
            <a:r>
              <a:rPr lang="en-US" dirty="0"/>
              <a:t>that the body of sin might be done away with, that we should no longer be slaves of sin.</a:t>
            </a:r>
          </a:p>
        </p:txBody>
      </p:sp>
    </p:spTree>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17:3 "And this is eternal life, that they may know You, the only true God, and Jesus Christ whom You have sent.</a:t>
            </a:r>
          </a:p>
        </p:txBody>
      </p:sp>
    </p:spTree>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John 2:3 Now by this we know that we know Him, if we keep His commandments.  </a:t>
            </a:r>
            <a:r>
              <a:rPr lang="en-US" baseline="30000" dirty="0"/>
              <a:t>4</a:t>
            </a:r>
            <a:r>
              <a:rPr lang="en-US" dirty="0"/>
              <a:t> He who says, "I know Him," and does not keep His commandments, is a liar, and the truth is not in him.  </a:t>
            </a:r>
            <a:r>
              <a:rPr lang="en-US" baseline="30000" dirty="0"/>
              <a:t>5</a:t>
            </a:r>
            <a:r>
              <a:rPr lang="en-US" dirty="0"/>
              <a:t> But whoever keeps His word, truly the love of God is perfected in him. By this we know that we are in Him.  </a:t>
            </a:r>
            <a:r>
              <a:rPr lang="en-US" baseline="30000" dirty="0"/>
              <a:t>6</a:t>
            </a:r>
            <a:r>
              <a:rPr lang="en-US" dirty="0"/>
              <a:t> He who says he abides in Him ought himself also to walk just as He walked.</a:t>
            </a:r>
          </a:p>
        </p:txBody>
      </p:sp>
    </p:spTree>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0"/>
            <a:ext cx="9144000" cy="563231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dirty="0"/>
              <a:t>Acts 9:1 Then Saul, still breathing threats and murder against the disciples of the Lord, went to the high priest  </a:t>
            </a:r>
            <a:r>
              <a:rPr lang="en-US" sz="2400" baseline="30000" dirty="0"/>
              <a:t>2</a:t>
            </a:r>
            <a:r>
              <a:rPr lang="en-US" sz="2400" dirty="0"/>
              <a:t> and asked letters from him to the synagogues of Damascus, so that if he found any who were of the Way, whether men or women, he might bring them bound to Jerusalem.  </a:t>
            </a:r>
            <a:r>
              <a:rPr lang="en-US" sz="2400" baseline="30000" dirty="0"/>
              <a:t>3</a:t>
            </a:r>
            <a:r>
              <a:rPr lang="en-US" sz="2400" dirty="0"/>
              <a:t> As he journeyed he came near Damascus, and suddenly a light shone around him from heaven.  </a:t>
            </a:r>
            <a:r>
              <a:rPr lang="en-US" sz="2400" baseline="30000" dirty="0"/>
              <a:t>4</a:t>
            </a:r>
            <a:r>
              <a:rPr lang="en-US" sz="2400" dirty="0"/>
              <a:t> Then he fell to the ground, and heard a voice saying to him, "Saul, Saul, why are you persecuting Me?"  </a:t>
            </a:r>
            <a:r>
              <a:rPr lang="en-US" sz="2400" baseline="30000" dirty="0"/>
              <a:t>5</a:t>
            </a:r>
            <a:r>
              <a:rPr lang="en-US" sz="2400" dirty="0"/>
              <a:t> And he said, "Who are You, Lord?" Then the Lord said, "</a:t>
            </a:r>
            <a:r>
              <a:rPr lang="en-US" sz="2400" u="sng" dirty="0"/>
              <a:t>I am Jesus, whom you are persecuting. It </a:t>
            </a:r>
            <a:r>
              <a:rPr lang="en-US" sz="2400" i="1" u="sng" dirty="0"/>
              <a:t>is </a:t>
            </a:r>
            <a:r>
              <a:rPr lang="en-US" sz="2400" u="sng" dirty="0"/>
              <a:t>hard for you to kick against the goads."</a:t>
            </a:r>
            <a:r>
              <a:rPr lang="en-US" sz="2400" dirty="0"/>
              <a:t>  </a:t>
            </a:r>
            <a:r>
              <a:rPr lang="en-US" sz="2400" baseline="30000" dirty="0"/>
              <a:t>6</a:t>
            </a:r>
            <a:r>
              <a:rPr lang="en-US" sz="2400" dirty="0"/>
              <a:t> So he, trembling and astonished, said, "Lord, what do You want me to do?" Then the Lord </a:t>
            </a:r>
            <a:r>
              <a:rPr lang="en-US" sz="2400" i="1" dirty="0"/>
              <a:t>said </a:t>
            </a:r>
            <a:r>
              <a:rPr lang="en-US" sz="2400" dirty="0"/>
              <a:t>to him, "Arise and go into the city, and you will be told what you must do."  </a:t>
            </a:r>
          </a:p>
        </p:txBody>
      </p:sp>
    </p:spTree>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2319</TotalTime>
  <Words>779</Words>
  <Application>Microsoft Office PowerPoint</Application>
  <PresentationFormat>On-screen Show (4:3)</PresentationFormat>
  <Paragraphs>22</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Tahoma</vt:lpstr>
      <vt:lpstr>Arial</vt:lpstr>
      <vt:lpstr>Calibri</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Patsy</cp:lastModifiedBy>
  <cp:revision>46</cp:revision>
  <dcterms:created xsi:type="dcterms:W3CDTF">2006-12-19T00:50:39Z</dcterms:created>
  <dcterms:modified xsi:type="dcterms:W3CDTF">2012-12-09T01:13:08Z</dcterms:modified>
</cp:coreProperties>
</file>