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337" r:id="rId3"/>
    <p:sldId id="339" r:id="rId4"/>
    <p:sldId id="340" r:id="rId5"/>
    <p:sldId id="341" r:id="rId6"/>
    <p:sldId id="342" r:id="rId7"/>
    <p:sldId id="343" r:id="rId8"/>
    <p:sldId id="344" r:id="rId9"/>
    <p:sldId id="345" r:id="rId10"/>
    <p:sldId id="346" r:id="rId11"/>
    <p:sldId id="347" r:id="rId12"/>
    <p:sldId id="348" r:id="rId13"/>
    <p:sldId id="349" r:id="rId14"/>
    <p:sldId id="350" r:id="rId15"/>
    <p:sldId id="351" r:id="rId16"/>
    <p:sldId id="352" r:id="rId17"/>
    <p:sldId id="353" r:id="rId18"/>
    <p:sldId id="354" r:id="rId19"/>
    <p:sldId id="355" r:id="rId20"/>
    <p:sldId id="356" r:id="rId21"/>
    <p:sldId id="357" r:id="rId22"/>
    <p:sldId id="358" r:id="rId23"/>
    <p:sldId id="359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b="1" kern="1200">
        <a:solidFill>
          <a:schemeClr val="bg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800" b="1" kern="1200">
        <a:solidFill>
          <a:schemeClr val="bg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800" b="1" kern="1200">
        <a:solidFill>
          <a:schemeClr val="bg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800" b="1" kern="1200">
        <a:solidFill>
          <a:schemeClr val="bg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800" b="1" kern="1200">
        <a:solidFill>
          <a:schemeClr val="bg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sz="2800" b="1" kern="1200">
        <a:solidFill>
          <a:schemeClr val="bg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sz="2800" b="1" kern="1200">
        <a:solidFill>
          <a:schemeClr val="bg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sz="2800" b="1" kern="1200">
        <a:solidFill>
          <a:schemeClr val="bg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sz="2800" b="1" kern="1200">
        <a:solidFill>
          <a:schemeClr val="bg1"/>
        </a:solidFill>
        <a:latin typeface="Tahom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FFFF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72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15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159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756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905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25926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686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809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567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30410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96815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2421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rightnessContrast bright="-17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95410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/>
            <a:r>
              <a:rPr lang="en-US" dirty="0"/>
              <a:t>WHAT ARE THE GREATEST THINGS OF LIFE?</a:t>
            </a:r>
            <a:br>
              <a:rPr lang="en-US" dirty="0"/>
            </a:br>
            <a:r>
              <a:rPr lang="en-US" dirty="0"/>
              <a:t>PART 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95410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9pPr>
          </a:lstStyle>
          <a:p>
            <a:r>
              <a:rPr lang="en-US" dirty="0"/>
              <a:t>John 14:15 " If you love Me, keep My commandments.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353943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9pPr>
          </a:lstStyle>
          <a:p>
            <a:r>
              <a:rPr lang="en-US" dirty="0"/>
              <a:t>1 John 2:3 Now by this we know that we know Him, if we keep His commandments.  </a:t>
            </a:r>
            <a:r>
              <a:rPr lang="en-US" baseline="30000" dirty="0"/>
              <a:t>4</a:t>
            </a:r>
            <a:r>
              <a:rPr lang="en-US" dirty="0"/>
              <a:t> He who says, "I know Him," and does not keep His commandments, is a liar, and the truth is not in him.  </a:t>
            </a:r>
            <a:r>
              <a:rPr lang="en-US" baseline="30000" dirty="0"/>
              <a:t>5</a:t>
            </a:r>
            <a:r>
              <a:rPr lang="en-US" dirty="0"/>
              <a:t> But whoever keeps His word, truly the love of God is perfected in him. By this we know that we are in Him.  </a:t>
            </a:r>
            <a:r>
              <a:rPr lang="en-US" baseline="30000" dirty="0"/>
              <a:t>6</a:t>
            </a:r>
            <a:r>
              <a:rPr lang="en-US" dirty="0"/>
              <a:t> He who says he abides in Him ought himself also to walk just as He walked.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3108543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9pPr>
          </a:lstStyle>
          <a:p>
            <a:r>
              <a:rPr lang="en-US" dirty="0"/>
              <a:t>John 3:16"For God so loved the world that He gave His only begotten Son, that whoever believes in Him should not perish but have everlasting life.  </a:t>
            </a:r>
            <a:r>
              <a:rPr lang="en-US" baseline="30000" dirty="0"/>
              <a:t>17</a:t>
            </a:r>
            <a:r>
              <a:rPr lang="en-US" dirty="0"/>
              <a:t> "For God did not send His Son into the world to condemn the world, but that the world through Him might be saved. </a:t>
            </a:r>
          </a:p>
          <a:p>
            <a:r>
              <a:rPr lang="en-US" dirty="0"/>
              <a:t> 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6555641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9pPr>
          </a:lstStyle>
          <a:p>
            <a:r>
              <a:rPr lang="en-US" dirty="0"/>
              <a:t>Romans 5:6 For when we were still without strength, in due time Christ died for the ungodly.  </a:t>
            </a:r>
            <a:r>
              <a:rPr lang="en-US" baseline="30000" dirty="0"/>
              <a:t>7</a:t>
            </a:r>
            <a:r>
              <a:rPr lang="en-US" dirty="0"/>
              <a:t> For scarcely for a righteous man will one die; yet perhaps for a good man someone would even dare to die.  </a:t>
            </a:r>
            <a:r>
              <a:rPr lang="en-US" baseline="30000" dirty="0"/>
              <a:t>8</a:t>
            </a:r>
            <a:r>
              <a:rPr lang="en-US" dirty="0"/>
              <a:t> But God demonstrates His own love toward us, in that while we were still sinners, Christ died for us.  </a:t>
            </a:r>
            <a:r>
              <a:rPr lang="en-US" baseline="30000" dirty="0"/>
              <a:t>9</a:t>
            </a:r>
            <a:r>
              <a:rPr lang="en-US" dirty="0"/>
              <a:t> Much more then, having now been justified by His blood, we shall be saved from wrath through Him.  </a:t>
            </a:r>
            <a:r>
              <a:rPr lang="en-US" baseline="30000" dirty="0"/>
              <a:t>10</a:t>
            </a:r>
            <a:r>
              <a:rPr lang="en-US" dirty="0"/>
              <a:t> For if when we were enemies we were reconciled to God through the death of His Son, much more, having been reconciled, we shall be saved by His life.  </a:t>
            </a:r>
            <a:r>
              <a:rPr lang="en-US" baseline="30000" dirty="0"/>
              <a:t>11</a:t>
            </a:r>
            <a:r>
              <a:rPr lang="en-US" dirty="0"/>
              <a:t> And not only </a:t>
            </a:r>
            <a:r>
              <a:rPr lang="en-US" i="1" dirty="0"/>
              <a:t>that, </a:t>
            </a:r>
            <a:r>
              <a:rPr lang="en-US" dirty="0"/>
              <a:t>but we also rejoice in God through our Lord Jesus Christ, through whom we have now received the reconciliation.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5632311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9pPr>
          </a:lstStyle>
          <a:p>
            <a:r>
              <a:rPr lang="en-US" sz="2400" dirty="0"/>
              <a:t>2 Peter 3:9 The Lord is not slack concerning </a:t>
            </a:r>
            <a:r>
              <a:rPr lang="en-US" sz="2400" i="1" dirty="0"/>
              <a:t>His </a:t>
            </a:r>
            <a:r>
              <a:rPr lang="en-US" sz="2400" dirty="0"/>
              <a:t>promise, as some count slackness, but is longsuffering toward us, not willing that any should perish but that all should come to repentance.  </a:t>
            </a:r>
            <a:r>
              <a:rPr lang="en-US" sz="2400" baseline="30000" dirty="0"/>
              <a:t>10</a:t>
            </a:r>
            <a:r>
              <a:rPr lang="en-US" sz="2400" dirty="0"/>
              <a:t> But the day of the Lord will come as a thief in the night, in which the heavens will pass away with a great noise, and the elements will melt with fervent heat; both the earth and the works that are in it will be burned up.  </a:t>
            </a:r>
            <a:r>
              <a:rPr lang="en-US" sz="2400" baseline="30000" dirty="0"/>
              <a:t>11</a:t>
            </a:r>
            <a:r>
              <a:rPr lang="en-US" sz="2400" dirty="0"/>
              <a:t> Therefore, since all these things will be dissolved, what manner </a:t>
            </a:r>
            <a:r>
              <a:rPr lang="en-US" sz="2400" i="1" dirty="0"/>
              <a:t>of persons </a:t>
            </a:r>
            <a:r>
              <a:rPr lang="en-US" sz="2400" dirty="0"/>
              <a:t>ought you to be in holy conduct and godliness,  </a:t>
            </a:r>
            <a:r>
              <a:rPr lang="en-US" sz="2400" baseline="30000" dirty="0"/>
              <a:t>12</a:t>
            </a:r>
            <a:r>
              <a:rPr lang="en-US" sz="2400" dirty="0"/>
              <a:t> looking for and hastening the coming of the day of God, because of which the heavens will be dissolved, being on fire, and the elements will melt with fervent heat?  </a:t>
            </a:r>
            <a:r>
              <a:rPr lang="en-US" sz="2400" baseline="30000" dirty="0"/>
              <a:t>13</a:t>
            </a:r>
            <a:r>
              <a:rPr lang="en-US" sz="2400" dirty="0"/>
              <a:t> Nevertheless we, according to His promise, look for new heavens and a new earth in which righteousness dwells.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637097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9pPr>
          </a:lstStyle>
          <a:p>
            <a:r>
              <a:rPr lang="en-US" sz="2400" dirty="0"/>
              <a:t>Psalm 138:1 </a:t>
            </a:r>
            <a:r>
              <a:rPr lang="en-US" sz="2400" i="1" dirty="0"/>
              <a:t>A Psalm </a:t>
            </a:r>
            <a:r>
              <a:rPr lang="en-US" sz="2400" dirty="0"/>
              <a:t>of David. I will praise You with my whole heart; Before the gods I will sing praises to You.  </a:t>
            </a:r>
            <a:r>
              <a:rPr lang="en-US" sz="2400" baseline="30000" dirty="0"/>
              <a:t>2</a:t>
            </a:r>
            <a:r>
              <a:rPr lang="en-US" sz="2400" dirty="0"/>
              <a:t> I will worship toward Your holy temple, And praise Your name For Your </a:t>
            </a:r>
            <a:r>
              <a:rPr lang="en-US" sz="2400" dirty="0" err="1"/>
              <a:t>lovingkindness</a:t>
            </a:r>
            <a:r>
              <a:rPr lang="en-US" sz="2400" dirty="0"/>
              <a:t> and Your truth; For You have magnified Your word above all Your name.  </a:t>
            </a:r>
            <a:r>
              <a:rPr lang="en-US" sz="2400" baseline="30000" dirty="0"/>
              <a:t>3</a:t>
            </a:r>
            <a:r>
              <a:rPr lang="en-US" sz="2400" dirty="0"/>
              <a:t> In the day when I cried out, You answered me, </a:t>
            </a:r>
            <a:r>
              <a:rPr lang="en-US" sz="2400" i="1" dirty="0"/>
              <a:t>And </a:t>
            </a:r>
            <a:r>
              <a:rPr lang="en-US" sz="2400" dirty="0"/>
              <a:t>made me bold </a:t>
            </a:r>
            <a:r>
              <a:rPr lang="en-US" sz="2400" i="1" dirty="0"/>
              <a:t>with </a:t>
            </a:r>
            <a:r>
              <a:rPr lang="en-US" sz="2400" dirty="0"/>
              <a:t>strength in my soul.  </a:t>
            </a:r>
            <a:r>
              <a:rPr lang="en-US" sz="2400" baseline="30000" dirty="0"/>
              <a:t>4</a:t>
            </a:r>
            <a:r>
              <a:rPr lang="en-US" sz="2400" dirty="0"/>
              <a:t> All the kings of the earth shall praise You, O LORD, When they hear the words of Your mouth.  </a:t>
            </a:r>
            <a:r>
              <a:rPr lang="en-US" sz="2400" baseline="30000" dirty="0"/>
              <a:t>5</a:t>
            </a:r>
            <a:r>
              <a:rPr lang="en-US" sz="2400" dirty="0"/>
              <a:t> Yes, they shall sing of the ways of the LORD, For great </a:t>
            </a:r>
            <a:r>
              <a:rPr lang="en-US" sz="2400" i="1" dirty="0"/>
              <a:t>is </a:t>
            </a:r>
            <a:r>
              <a:rPr lang="en-US" sz="2400" dirty="0"/>
              <a:t>the glory of the LORD.  </a:t>
            </a:r>
            <a:r>
              <a:rPr lang="en-US" sz="2400" baseline="30000" dirty="0"/>
              <a:t>6</a:t>
            </a:r>
            <a:r>
              <a:rPr lang="en-US" sz="2400" dirty="0"/>
              <a:t> Though the LORD </a:t>
            </a:r>
            <a:r>
              <a:rPr lang="en-US" sz="2400" i="1" dirty="0"/>
              <a:t>is </a:t>
            </a:r>
            <a:r>
              <a:rPr lang="en-US" sz="2400" dirty="0"/>
              <a:t>on high, Yet He regards the lowly; But the proud He knows from afar.  </a:t>
            </a:r>
            <a:r>
              <a:rPr lang="en-US" sz="2400" baseline="30000" dirty="0"/>
              <a:t>7</a:t>
            </a:r>
            <a:r>
              <a:rPr lang="en-US" sz="2400" dirty="0"/>
              <a:t> Though I walk in the midst of trouble, You will revive me; You will stretch out Your hand Against the wrath of my enemies, And Your right hand will save me.  </a:t>
            </a:r>
            <a:r>
              <a:rPr lang="en-US" sz="2400" baseline="30000" dirty="0"/>
              <a:t>8</a:t>
            </a:r>
            <a:r>
              <a:rPr lang="en-US" sz="2400" dirty="0"/>
              <a:t> The LORD will perfect </a:t>
            </a:r>
            <a:r>
              <a:rPr lang="en-US" sz="2400" i="1" dirty="0"/>
              <a:t>that which </a:t>
            </a:r>
            <a:r>
              <a:rPr lang="en-US" sz="2400" dirty="0"/>
              <a:t>concerns me; Your mercy, O LORD, </a:t>
            </a:r>
            <a:r>
              <a:rPr lang="en-US" sz="2400" i="1" dirty="0"/>
              <a:t>endures </a:t>
            </a:r>
            <a:r>
              <a:rPr lang="en-US" sz="2400" dirty="0"/>
              <a:t>forever; Do not forsake the works of Your hands.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2677656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9pPr>
          </a:lstStyle>
          <a:p>
            <a:r>
              <a:rPr lang="en-US" dirty="0"/>
              <a:t>One of the greatest purposes in a Christian’s life is to glorify God in all that we do and say. 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1 Corinthians 10:31  Therefore, whether you eat or drink, or whatever you do, do all to the glory of God.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6093976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9pPr>
          </a:lstStyle>
          <a:p>
            <a:r>
              <a:rPr lang="en-US" sz="2600" dirty="0"/>
              <a:t>1 Corinthians 6:15 Do you not know that your bodies are members of Christ? Shall I then take the members of Christ and make </a:t>
            </a:r>
            <a:r>
              <a:rPr lang="en-US" sz="2600" i="1" dirty="0"/>
              <a:t>them </a:t>
            </a:r>
            <a:r>
              <a:rPr lang="en-US" sz="2600" dirty="0"/>
              <a:t>members of a harlot? Certainly not!  </a:t>
            </a:r>
            <a:r>
              <a:rPr lang="en-US" sz="2600" baseline="30000" dirty="0"/>
              <a:t>16</a:t>
            </a:r>
            <a:r>
              <a:rPr lang="en-US" sz="2600" dirty="0"/>
              <a:t> Or do you not know that he who is joined to a harlot is one body </a:t>
            </a:r>
            <a:r>
              <a:rPr lang="en-US" sz="2600" i="1" dirty="0"/>
              <a:t>with her? </a:t>
            </a:r>
            <a:r>
              <a:rPr lang="en-US" sz="2600" dirty="0"/>
              <a:t>For "the two," He says, "shall become one flesh."  </a:t>
            </a:r>
            <a:r>
              <a:rPr lang="en-US" sz="2600" baseline="30000" dirty="0"/>
              <a:t>17</a:t>
            </a:r>
            <a:r>
              <a:rPr lang="en-US" sz="2600" dirty="0"/>
              <a:t> But he who is joined to the Lord is one spirit </a:t>
            </a:r>
            <a:r>
              <a:rPr lang="en-US" sz="2600" i="1" dirty="0"/>
              <a:t>with Him.</a:t>
            </a:r>
            <a:r>
              <a:rPr lang="en-US" sz="2600" dirty="0"/>
              <a:t>  </a:t>
            </a:r>
            <a:r>
              <a:rPr lang="en-US" sz="2600" baseline="30000" dirty="0"/>
              <a:t>18</a:t>
            </a:r>
            <a:r>
              <a:rPr lang="en-US" sz="2600" dirty="0"/>
              <a:t> Flee sexual immorality. Every sin that a man does is outside the body, but he who commits sexual immorality sins against his own body.  </a:t>
            </a:r>
            <a:r>
              <a:rPr lang="en-US" sz="2600" baseline="30000" dirty="0"/>
              <a:t>19</a:t>
            </a:r>
            <a:r>
              <a:rPr lang="en-US" sz="2600" dirty="0"/>
              <a:t> Or do you not know that your body is the temple of the Holy Spirit </a:t>
            </a:r>
            <a:r>
              <a:rPr lang="en-US" sz="2600" i="1" dirty="0"/>
              <a:t>who is </a:t>
            </a:r>
            <a:r>
              <a:rPr lang="en-US" sz="2600" dirty="0"/>
              <a:t>in you, whom you have from God, and you are not your own?  </a:t>
            </a:r>
            <a:r>
              <a:rPr lang="en-US" sz="2600" baseline="30000" dirty="0"/>
              <a:t>20</a:t>
            </a:r>
            <a:r>
              <a:rPr lang="en-US" sz="2600" dirty="0"/>
              <a:t> For you were bought at a price; therefore glorify God in your body and in your spirit, which are God's.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3108543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9pPr>
          </a:lstStyle>
          <a:p>
            <a:r>
              <a:rPr lang="en-US" dirty="0"/>
              <a:t>Matthew 5:14 "You are the light of the world. A city that is set on a hill cannot be hidden.  </a:t>
            </a:r>
            <a:r>
              <a:rPr lang="en-US" baseline="30000" dirty="0"/>
              <a:t>15</a:t>
            </a:r>
            <a:r>
              <a:rPr lang="en-US" dirty="0"/>
              <a:t> "Nor do they light a lamp and put it under a basket, but on a lampstand, and it gives light to all </a:t>
            </a:r>
            <a:r>
              <a:rPr lang="en-US" i="1" dirty="0"/>
              <a:t>who are </a:t>
            </a:r>
            <a:r>
              <a:rPr lang="en-US" dirty="0"/>
              <a:t>in the house.  </a:t>
            </a:r>
            <a:r>
              <a:rPr lang="en-US" baseline="30000" dirty="0"/>
              <a:t>16</a:t>
            </a:r>
            <a:r>
              <a:rPr lang="en-US" dirty="0"/>
              <a:t> "Let your light so shine before men, that they may see your good works and glorify your Father in heaven.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5262979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9pPr>
          </a:lstStyle>
          <a:p>
            <a:r>
              <a:rPr lang="en-US" dirty="0"/>
              <a:t>Proverbs 4:14 Do not enter the path of the wicked, And do not walk in the way of evil.  </a:t>
            </a:r>
            <a:r>
              <a:rPr lang="en-US" baseline="30000" dirty="0"/>
              <a:t>15</a:t>
            </a:r>
            <a:r>
              <a:rPr lang="en-US" dirty="0"/>
              <a:t> Avoid it, do not travel on it; Turn away from it and pass on.  </a:t>
            </a:r>
            <a:r>
              <a:rPr lang="en-US" baseline="30000" dirty="0"/>
              <a:t>16</a:t>
            </a:r>
            <a:r>
              <a:rPr lang="en-US" dirty="0"/>
              <a:t> For they do not sleep unless they have done evil; And their sleep is taken away unless they make </a:t>
            </a:r>
            <a:r>
              <a:rPr lang="en-US" i="1" dirty="0"/>
              <a:t>someone </a:t>
            </a:r>
            <a:r>
              <a:rPr lang="en-US" dirty="0"/>
              <a:t>fall.  </a:t>
            </a:r>
            <a:r>
              <a:rPr lang="en-US" baseline="30000" dirty="0"/>
              <a:t>17</a:t>
            </a:r>
            <a:r>
              <a:rPr lang="en-US" dirty="0"/>
              <a:t> For they eat the bread of wickedness, And drink the wine of violence.  </a:t>
            </a:r>
            <a:r>
              <a:rPr lang="en-US" baseline="30000" dirty="0"/>
              <a:t>18</a:t>
            </a:r>
            <a:r>
              <a:rPr lang="en-US" dirty="0"/>
              <a:t> But the path of the just </a:t>
            </a:r>
            <a:r>
              <a:rPr lang="en-US" i="1" dirty="0"/>
              <a:t>is </a:t>
            </a:r>
            <a:r>
              <a:rPr lang="en-US" dirty="0"/>
              <a:t>like the shining sun, That shines ever brighter unto the perfect day.  </a:t>
            </a:r>
            <a:r>
              <a:rPr lang="en-US" baseline="30000" dirty="0"/>
              <a:t>19</a:t>
            </a:r>
            <a:r>
              <a:rPr lang="en-US" dirty="0"/>
              <a:t> The way of the wicked </a:t>
            </a:r>
            <a:r>
              <a:rPr lang="en-US" i="1" dirty="0"/>
              <a:t>is </a:t>
            </a:r>
            <a:r>
              <a:rPr lang="en-US" dirty="0"/>
              <a:t>like darkness; They do not know what makes them stumble.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138499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9pPr>
          </a:lstStyle>
          <a:p>
            <a:r>
              <a:rPr lang="en-US" dirty="0"/>
              <a:t>1 Corinthians 13:13  And now abide faith, hope, love, these three; but the greatest of these </a:t>
            </a:r>
            <a:r>
              <a:rPr lang="en-US" i="1" dirty="0"/>
              <a:t>is </a:t>
            </a:r>
            <a:r>
              <a:rPr lang="en-US" dirty="0"/>
              <a:t>love.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5262979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9pPr>
          </a:lstStyle>
          <a:p>
            <a:r>
              <a:rPr lang="en-US" baseline="30000" dirty="0" smtClean="0"/>
              <a:t>20</a:t>
            </a:r>
            <a:r>
              <a:rPr lang="en-US" dirty="0" smtClean="0"/>
              <a:t> My son, give attention to my words; Incline your ear to my sayings.  </a:t>
            </a:r>
            <a:r>
              <a:rPr lang="en-US" baseline="30000" dirty="0" smtClean="0"/>
              <a:t>21</a:t>
            </a:r>
            <a:r>
              <a:rPr lang="en-US" dirty="0" smtClean="0"/>
              <a:t> Do not let them depart from your eyes; Keep them in the midst of your heart;  </a:t>
            </a:r>
            <a:r>
              <a:rPr lang="en-US" baseline="30000" dirty="0" smtClean="0"/>
              <a:t>22</a:t>
            </a:r>
            <a:r>
              <a:rPr lang="en-US" dirty="0" smtClean="0"/>
              <a:t> For they </a:t>
            </a:r>
            <a:r>
              <a:rPr lang="en-US" i="1" dirty="0" smtClean="0"/>
              <a:t>are </a:t>
            </a:r>
            <a:r>
              <a:rPr lang="en-US" dirty="0" smtClean="0"/>
              <a:t>life to those who find them, And health to all their flesh.  </a:t>
            </a:r>
            <a:r>
              <a:rPr lang="en-US" baseline="30000" dirty="0" smtClean="0"/>
              <a:t>23</a:t>
            </a:r>
            <a:r>
              <a:rPr lang="en-US" dirty="0" smtClean="0"/>
              <a:t> Keep your heart with all diligence, For out of it </a:t>
            </a:r>
            <a:r>
              <a:rPr lang="en-US" i="1" dirty="0" smtClean="0"/>
              <a:t>spring </a:t>
            </a:r>
            <a:r>
              <a:rPr lang="en-US" dirty="0" smtClean="0"/>
              <a:t>the issues of life.  </a:t>
            </a:r>
            <a:r>
              <a:rPr lang="en-US" baseline="30000" dirty="0" smtClean="0"/>
              <a:t>24</a:t>
            </a:r>
            <a:r>
              <a:rPr lang="en-US" dirty="0" smtClean="0"/>
              <a:t> Put away from you a deceitful mouth, And put perverse lips far from you.  </a:t>
            </a:r>
            <a:r>
              <a:rPr lang="en-US" baseline="30000" dirty="0" smtClean="0"/>
              <a:t>25</a:t>
            </a:r>
            <a:r>
              <a:rPr lang="en-US" dirty="0" smtClean="0"/>
              <a:t> Let your eyes look straight ahead, And your eyelids look right before you.  </a:t>
            </a:r>
            <a:r>
              <a:rPr lang="en-US" baseline="30000" dirty="0" smtClean="0"/>
              <a:t>26</a:t>
            </a:r>
            <a:r>
              <a:rPr lang="en-US" dirty="0" smtClean="0"/>
              <a:t> Ponder the path of your feet, And let all your ways be established.  </a:t>
            </a:r>
            <a:r>
              <a:rPr lang="en-US" baseline="30000" dirty="0" smtClean="0"/>
              <a:t>27</a:t>
            </a:r>
            <a:r>
              <a:rPr lang="en-US" dirty="0" smtClean="0"/>
              <a:t> Do not turn to the right or the left; Remove your foot from evil.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3108543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9pPr>
          </a:lstStyle>
          <a:p>
            <a:r>
              <a:rPr lang="en-US" dirty="0"/>
              <a:t>Joshua 24:15 "And if it seems evil to you to serve the LORD, choose for yourselves this day whom you will serve, whether the gods which your fathers served that </a:t>
            </a:r>
            <a:r>
              <a:rPr lang="en-US" i="1" dirty="0"/>
              <a:t>were </a:t>
            </a:r>
            <a:r>
              <a:rPr lang="en-US" dirty="0"/>
              <a:t>on the other side of the River, or the gods of the Amorites, in whose land you dwell. But as for me and my house, we will serve the LORD."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52387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067800" cy="286232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000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What </a:t>
            </a:r>
            <a:r>
              <a:rPr lang="en-US" sz="6000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will</a:t>
            </a:r>
          </a:p>
          <a:p>
            <a:pPr algn="ctr"/>
            <a:r>
              <a:rPr lang="en-US" sz="6000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en-US" sz="6000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your </a:t>
            </a:r>
            <a:endParaRPr lang="en-US" sz="6000" spc="300" dirty="0" smtClean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  <a:p>
            <a:pPr algn="ctr"/>
            <a:r>
              <a:rPr lang="en-US" sz="6000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choice </a:t>
            </a:r>
            <a:r>
              <a:rPr lang="en-US" sz="6000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be?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52387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5632311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9pPr>
          </a:lstStyle>
          <a:p>
            <a:r>
              <a:rPr lang="en-US" sz="2400" dirty="0"/>
              <a:t>1 Corinthians 13:1 Though I speak with the tongues of men and of angels, but have not love, I have become sounding brass or a clanging cymbal.  </a:t>
            </a:r>
            <a:r>
              <a:rPr lang="en-US" sz="2400" baseline="30000" dirty="0"/>
              <a:t>2</a:t>
            </a:r>
            <a:r>
              <a:rPr lang="en-US" sz="2400" dirty="0"/>
              <a:t> And though I have </a:t>
            </a:r>
            <a:r>
              <a:rPr lang="en-US" sz="2400" i="1" dirty="0"/>
              <a:t>the gift of </a:t>
            </a:r>
            <a:r>
              <a:rPr lang="en-US" sz="2400" dirty="0"/>
              <a:t>prophecy, and understand all mysteries and all knowledge, and though I have all faith, so that I could remove mountains, but have not love, I am nothing.  </a:t>
            </a:r>
            <a:r>
              <a:rPr lang="en-US" sz="2400" baseline="30000" dirty="0"/>
              <a:t>3</a:t>
            </a:r>
            <a:r>
              <a:rPr lang="en-US" sz="2400" dirty="0"/>
              <a:t> And though I bestow all my goods to feed </a:t>
            </a:r>
            <a:r>
              <a:rPr lang="en-US" sz="2400" i="1" dirty="0"/>
              <a:t>the poor, </a:t>
            </a:r>
            <a:r>
              <a:rPr lang="en-US" sz="2400" dirty="0"/>
              <a:t>and though I give my body to be burned, but have not love, it profits me nothing.  </a:t>
            </a:r>
            <a:r>
              <a:rPr lang="en-US" sz="2400" baseline="30000" dirty="0"/>
              <a:t>4</a:t>
            </a:r>
            <a:r>
              <a:rPr lang="en-US" sz="2400" dirty="0"/>
              <a:t> Love suffers long </a:t>
            </a:r>
            <a:r>
              <a:rPr lang="en-US" sz="2400" i="1" dirty="0"/>
              <a:t>and </a:t>
            </a:r>
            <a:r>
              <a:rPr lang="en-US" sz="2400" dirty="0"/>
              <a:t>is kind; love does not envy; love does not parade itself, is not puffed up;  </a:t>
            </a:r>
            <a:r>
              <a:rPr lang="en-US" sz="2400" baseline="30000" dirty="0"/>
              <a:t>5</a:t>
            </a:r>
            <a:r>
              <a:rPr lang="en-US" sz="2400" dirty="0"/>
              <a:t> does not behave rudely, does not seek its own, is not provoked, thinks no evil;  </a:t>
            </a:r>
            <a:r>
              <a:rPr lang="en-US" sz="2400" baseline="30000" dirty="0"/>
              <a:t>6</a:t>
            </a:r>
            <a:r>
              <a:rPr lang="en-US" sz="2400" dirty="0"/>
              <a:t> does not rejoice in iniquity, but rejoices in the truth;  </a:t>
            </a:r>
            <a:r>
              <a:rPr lang="en-US" sz="2400" baseline="30000" dirty="0"/>
              <a:t>7</a:t>
            </a:r>
            <a:r>
              <a:rPr lang="en-US" sz="2400" dirty="0"/>
              <a:t> bears all things, believes all things, hopes all things, endures all things.  </a:t>
            </a:r>
            <a:r>
              <a:rPr lang="en-US" sz="2400" baseline="30000" dirty="0"/>
              <a:t>8</a:t>
            </a:r>
            <a:r>
              <a:rPr lang="en-US" sz="2400" dirty="0"/>
              <a:t> Love never fails.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353943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9pPr>
          </a:lstStyle>
          <a:p>
            <a:r>
              <a:rPr lang="en-US" dirty="0"/>
              <a:t>Colossians 3:12 Therefore, as </a:t>
            </a:r>
            <a:r>
              <a:rPr lang="en-US" i="1" dirty="0"/>
              <a:t>the </a:t>
            </a:r>
            <a:r>
              <a:rPr lang="en-US" dirty="0"/>
              <a:t>elect of God, holy and beloved, put on tender mercies, kindness, humility, meekness, longsuffering;  </a:t>
            </a:r>
            <a:r>
              <a:rPr lang="en-US" baseline="30000" dirty="0"/>
              <a:t>13</a:t>
            </a:r>
            <a:r>
              <a:rPr lang="en-US" dirty="0"/>
              <a:t> bearing with one another, and forgiving one another, if anyone has a complaint against another; even as Christ forgave you, so you also </a:t>
            </a:r>
            <a:r>
              <a:rPr lang="en-US" i="1" dirty="0"/>
              <a:t>must do.</a:t>
            </a:r>
            <a:r>
              <a:rPr lang="en-US" dirty="0"/>
              <a:t>  </a:t>
            </a:r>
            <a:r>
              <a:rPr lang="en-US" baseline="30000" dirty="0"/>
              <a:t>14</a:t>
            </a:r>
            <a:r>
              <a:rPr lang="en-US" dirty="0"/>
              <a:t> But above all these things put on love, which is the bond of perfection.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6001643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9pPr>
          </a:lstStyle>
          <a:p>
            <a:r>
              <a:rPr lang="en-US" sz="2400" dirty="0" smtClean="0"/>
              <a:t>Love: </a:t>
            </a:r>
            <a:endParaRPr lang="en-US" sz="2400" dirty="0"/>
          </a:p>
          <a:p>
            <a:r>
              <a:rPr lang="en-US" sz="2400" dirty="0"/>
              <a:t>LSJ: love: esp. brotherly love, charity; the love of God for man and of man for God,</a:t>
            </a:r>
          </a:p>
          <a:p>
            <a:endParaRPr lang="en-US" sz="2400" dirty="0" smtClean="0"/>
          </a:p>
          <a:p>
            <a:r>
              <a:rPr lang="en-US" sz="2400" dirty="0" smtClean="0"/>
              <a:t>Bond:</a:t>
            </a:r>
            <a:endParaRPr lang="en-US" sz="2400" dirty="0"/>
          </a:p>
          <a:p>
            <a:r>
              <a:rPr lang="en-US" sz="2400" dirty="0" err="1" smtClean="0"/>
              <a:t>Friberg</a:t>
            </a:r>
            <a:r>
              <a:rPr lang="en-US" sz="2400" dirty="0" smtClean="0"/>
              <a:t>: literally, as the middle item that joins two or more things together link, joint, bond; of the body sinew, ligament, muscle. figuratively; (a) in a positive sense of spiritual forces that unite people bond, what ties together.</a:t>
            </a:r>
          </a:p>
          <a:p>
            <a:endParaRPr lang="en-US" sz="2400" dirty="0"/>
          </a:p>
          <a:p>
            <a:r>
              <a:rPr lang="en-US" sz="2400" dirty="0" smtClean="0"/>
              <a:t>Perfection:</a:t>
            </a:r>
            <a:endParaRPr lang="en-US" sz="2400" dirty="0"/>
          </a:p>
          <a:p>
            <a:r>
              <a:rPr lang="en-US" sz="2400" dirty="0" err="1" smtClean="0"/>
              <a:t>Friberg</a:t>
            </a:r>
            <a:r>
              <a:rPr lang="en-US" sz="2400" dirty="0" smtClean="0"/>
              <a:t>: a state of being completion, perfection; (1) with a component of totality wholeness, perfect unity  (2) with a component of having achieved a purpose maturity, perfection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1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1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3108543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9pPr>
          </a:lstStyle>
          <a:p>
            <a:r>
              <a:rPr lang="en-US" dirty="0"/>
              <a:t>1 John 4:19 We love Him because He first loved us.  </a:t>
            </a:r>
            <a:r>
              <a:rPr lang="en-US" baseline="30000" dirty="0"/>
              <a:t>20</a:t>
            </a:r>
            <a:r>
              <a:rPr lang="en-US" dirty="0"/>
              <a:t> If someone says, "I love God," and hates his brother, he is a liar; for he who does not love his brother whom he has seen, how can he love God whom he has not seen?  </a:t>
            </a:r>
            <a:r>
              <a:rPr lang="en-US" baseline="30000" dirty="0"/>
              <a:t>21</a:t>
            </a:r>
            <a:r>
              <a:rPr lang="en-US" dirty="0"/>
              <a:t> And this commandment we have from Him: that he who loves God </a:t>
            </a:r>
            <a:r>
              <a:rPr lang="en-US" i="1" dirty="0"/>
              <a:t>must </a:t>
            </a:r>
            <a:r>
              <a:rPr lang="en-US" dirty="0"/>
              <a:t>love his brother also.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138499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9pPr>
          </a:lstStyle>
          <a:p>
            <a:r>
              <a:rPr lang="en-US" dirty="0"/>
              <a:t>1 Peter 4:8 And above all things have fervent love for one another, for "love will cover a multitude of sins."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138499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9pPr>
          </a:lstStyle>
          <a:p>
            <a:r>
              <a:rPr lang="en-US" dirty="0"/>
              <a:t>John 13:35 "By this all will know that you are My disciples, if you have love for one another."</a:t>
            </a:r>
          </a:p>
          <a:p>
            <a:r>
              <a:rPr lang="en-US" dirty="0"/>
              <a:t> 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4832092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9pPr>
          </a:lstStyle>
          <a:p>
            <a:r>
              <a:rPr lang="en-US" dirty="0"/>
              <a:t>Matthew 7:15 " Beware of false prophets, who come to you in sheep's clothing, but inwardly they are ravenous wolves.  </a:t>
            </a:r>
            <a:r>
              <a:rPr lang="en-US" baseline="30000" dirty="0"/>
              <a:t>16</a:t>
            </a:r>
            <a:r>
              <a:rPr lang="en-US" dirty="0"/>
              <a:t> "You will know them by their fruits. Do men gather grapes from </a:t>
            </a:r>
            <a:r>
              <a:rPr lang="en-US" dirty="0" err="1"/>
              <a:t>thornbushes</a:t>
            </a:r>
            <a:r>
              <a:rPr lang="en-US" dirty="0"/>
              <a:t> or figs from thistles?  </a:t>
            </a:r>
            <a:r>
              <a:rPr lang="en-US" baseline="30000" dirty="0"/>
              <a:t>17</a:t>
            </a:r>
            <a:r>
              <a:rPr lang="en-US" dirty="0"/>
              <a:t> "Even so, every good tree bears good fruit, but a bad tree bears bad fruit.  </a:t>
            </a:r>
            <a:r>
              <a:rPr lang="en-US" baseline="30000" dirty="0"/>
              <a:t>18</a:t>
            </a:r>
            <a:r>
              <a:rPr lang="en-US" dirty="0"/>
              <a:t> "A good tree cannot bear bad fruit, nor </a:t>
            </a:r>
            <a:r>
              <a:rPr lang="en-US" i="1" dirty="0"/>
              <a:t>can </a:t>
            </a:r>
            <a:r>
              <a:rPr lang="en-US" dirty="0"/>
              <a:t>a bad tree bear good fruit.  </a:t>
            </a:r>
            <a:r>
              <a:rPr lang="en-US" baseline="30000" dirty="0"/>
              <a:t>19</a:t>
            </a:r>
            <a:r>
              <a:rPr lang="en-US" dirty="0"/>
              <a:t> "Every tree that does not bear good fruit is cut down and thrown into the fire.  </a:t>
            </a:r>
            <a:r>
              <a:rPr lang="en-US" baseline="30000" dirty="0"/>
              <a:t>20</a:t>
            </a:r>
            <a:r>
              <a:rPr lang="en-US" dirty="0"/>
              <a:t> "Therefore by their fruits you will know them.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ahoma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ahoma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ahoma" pitchFamily="34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2698</TotalTime>
  <Words>1673</Words>
  <Application>Microsoft Office PowerPoint</Application>
  <PresentationFormat>On-screen Show (4:3)</PresentationFormat>
  <Paragraphs>35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Tahoma</vt:lpstr>
      <vt:lpstr>Arial</vt:lpstr>
      <vt:lpstr>Calibri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vvvv</dc:creator>
  <cp:lastModifiedBy>Patsy</cp:lastModifiedBy>
  <cp:revision>49</cp:revision>
  <dcterms:created xsi:type="dcterms:W3CDTF">2006-12-19T00:50:39Z</dcterms:created>
  <dcterms:modified xsi:type="dcterms:W3CDTF">2012-12-02T06:11:35Z</dcterms:modified>
</cp:coreProperties>
</file>