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6483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72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184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5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294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68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305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2795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66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397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2425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THE SPIRIT OF COMPROMISE</a:t>
            </a:r>
          </a:p>
        </p:txBody>
      </p:sp>
      <p:pic>
        <p:nvPicPr>
          <p:cNvPr id="1028" name="Picture 4" descr="http://www.someworthwhilequotes.com/images/graphics/compromi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800"/>
            <a:ext cx="4969564"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Galatians 1:9 As we have said before, so now I say again, if anyone preaches any other gospel to you than what you have received, let him be accursed.  </a:t>
            </a:r>
            <a:r>
              <a:rPr lang="en-US" baseline="30000" dirty="0"/>
              <a:t>10</a:t>
            </a:r>
            <a:r>
              <a:rPr lang="en-US" dirty="0"/>
              <a:t>  For do I now persuade men, or God? Or do I seek to please men? For if I still pleased men, I would not be a bondservant of Christ.</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12:1 I beseech you therefore, brethren, by the mercies of God, that you present your bodies a living sacrifice, holy, acceptable to God, </a:t>
            </a:r>
            <a:r>
              <a:rPr lang="en-US" i="1" dirty="0"/>
              <a:t>which is </a:t>
            </a:r>
            <a:r>
              <a:rPr lang="en-US" dirty="0"/>
              <a:t>your reasonable service.  </a:t>
            </a:r>
            <a:r>
              <a:rPr lang="en-US" baseline="30000" dirty="0"/>
              <a:t>2</a:t>
            </a:r>
            <a:r>
              <a:rPr lang="en-US" dirty="0"/>
              <a:t> And do not be conformed to this world, but be transformed by the renewing of your mind, that you may prove what </a:t>
            </a:r>
            <a:r>
              <a:rPr lang="en-US" i="1" dirty="0"/>
              <a:t>is </a:t>
            </a:r>
            <a:r>
              <a:rPr lang="en-US" dirty="0"/>
              <a:t>that good and acceptable and perfect will of God.  </a:t>
            </a:r>
            <a:r>
              <a:rPr lang="en-US" baseline="30000" dirty="0"/>
              <a:t>3</a:t>
            </a:r>
            <a:r>
              <a:rPr lang="en-US" dirty="0"/>
              <a:t>  For I say, through the grace given to me, to everyone who is among you, not to think </a:t>
            </a:r>
            <a:r>
              <a:rPr lang="en-US" i="1" dirty="0"/>
              <a:t>of himself </a:t>
            </a:r>
            <a:r>
              <a:rPr lang="en-US" dirty="0"/>
              <a:t>more highly than he ought to think, but to think soberly, as God has dealt to each one a measure of faith.</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3:5 Trust in the LORD with all your heart, And lean not on your own understanding;  </a:t>
            </a:r>
            <a:r>
              <a:rPr lang="en-US" baseline="30000" dirty="0"/>
              <a:t>6</a:t>
            </a:r>
            <a:r>
              <a:rPr lang="en-US" dirty="0"/>
              <a:t> In all your ways acknowledge Him, And He shall direct your paths.  </a:t>
            </a:r>
            <a:r>
              <a:rPr lang="en-US" baseline="30000" dirty="0"/>
              <a:t>7</a:t>
            </a:r>
            <a:r>
              <a:rPr lang="en-US" dirty="0"/>
              <a:t> Do not be wise in your own eyes; Fear the LORD and depart from evil.  </a:t>
            </a:r>
            <a:r>
              <a:rPr lang="en-US" baseline="30000" dirty="0"/>
              <a:t>8</a:t>
            </a:r>
            <a:r>
              <a:rPr lang="en-US" dirty="0"/>
              <a:t> It will be health to your flesh, And strength to your bones.</a:t>
            </a:r>
          </a:p>
          <a:p>
            <a:r>
              <a:rPr lang="en-US" dirty="0"/>
              <a:t> </a:t>
            </a:r>
          </a:p>
          <a:p>
            <a:r>
              <a:rPr lang="en-US" dirty="0"/>
              <a:t>Jeremiah 10:23 O LORD, I know the way of man </a:t>
            </a:r>
            <a:r>
              <a:rPr lang="en-US" i="1" dirty="0"/>
              <a:t>is </a:t>
            </a:r>
            <a:r>
              <a:rPr lang="en-US" dirty="0"/>
              <a:t>not in himself; </a:t>
            </a:r>
            <a:r>
              <a:rPr lang="en-US" i="1" dirty="0"/>
              <a:t>It is </a:t>
            </a:r>
            <a:r>
              <a:rPr lang="en-US" dirty="0"/>
              <a:t>not in man who walks to direct his own steps.</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Another </a:t>
            </a:r>
            <a:r>
              <a:rPr lang="en-US" dirty="0"/>
              <a:t>reason that can cause some to compromise God’s Word is family. </a:t>
            </a:r>
          </a:p>
        </p:txBody>
      </p:sp>
      <p:pic>
        <p:nvPicPr>
          <p:cNvPr id="13317" name="Picture 5" descr="http://www.mafamily.org/wp-content/uploads/2011/01/happy-family-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57277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14:26 "If anyone comes to Me and does not hate his father and mother, wife and children, brothers and sisters, yes, and his own life also, he cannot be My disciple.</a:t>
            </a:r>
          </a:p>
          <a:p>
            <a:r>
              <a:rPr lang="en-US" dirty="0"/>
              <a:t> </a:t>
            </a:r>
          </a:p>
          <a:p>
            <a:r>
              <a:rPr lang="en-US" dirty="0"/>
              <a:t>The parallel passage that goes with this one is:</a:t>
            </a:r>
          </a:p>
          <a:p>
            <a:r>
              <a:rPr lang="en-US" dirty="0"/>
              <a:t> </a:t>
            </a:r>
          </a:p>
          <a:p>
            <a:r>
              <a:rPr lang="en-US" dirty="0"/>
              <a:t>Matthew 10:37  "He who loves father or mother more than Me is not worthy of Me. And he who loves son or daughter more than Me is not worthy of Me.  </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Money is another common temptation that will cause people to compromise the truth. </a:t>
            </a:r>
          </a:p>
        </p:txBody>
      </p:sp>
      <p:pic>
        <p:nvPicPr>
          <p:cNvPr id="15364" name="Picture 4" descr="http://webmoneymaker.net/wp-content/uploads/2011/11/Make-Money-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4900"/>
            <a:ext cx="6972300" cy="464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16:26  "For what profit is it to a man if he gains the whole world, and loses his own soul? Or what will a man give in exchange for his soul?</a:t>
            </a:r>
          </a:p>
          <a:p>
            <a:r>
              <a:rPr lang="en-US" dirty="0"/>
              <a:t> </a:t>
            </a:r>
          </a:p>
          <a:p>
            <a:r>
              <a:rPr lang="en-US" dirty="0"/>
              <a:t> </a:t>
            </a:r>
            <a:r>
              <a:rPr lang="en-US" baseline="30000" dirty="0"/>
              <a:t>ESV </a:t>
            </a:r>
            <a:r>
              <a:rPr lang="en-US" dirty="0"/>
              <a:t>Matthew 6:24 "No one can serve two masters, for either he will hate the one and love the other, or he will be devoted to the one and despise the other. You cannot serve God and money.</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6:6 Now godliness with contentment is great gain.  </a:t>
            </a:r>
            <a:r>
              <a:rPr lang="en-US" baseline="30000" dirty="0"/>
              <a:t>7</a:t>
            </a:r>
            <a:r>
              <a:rPr lang="en-US" dirty="0"/>
              <a:t> For we brought nothing into </a:t>
            </a:r>
            <a:r>
              <a:rPr lang="en-US" i="1" dirty="0"/>
              <a:t>this </a:t>
            </a:r>
            <a:r>
              <a:rPr lang="en-US" dirty="0"/>
              <a:t>world, </a:t>
            </a:r>
            <a:r>
              <a:rPr lang="en-US" i="1" dirty="0"/>
              <a:t>and it is </a:t>
            </a:r>
            <a:r>
              <a:rPr lang="en-US" dirty="0"/>
              <a:t>certain we can carry nothing out.  </a:t>
            </a:r>
            <a:r>
              <a:rPr lang="en-US" baseline="30000" dirty="0"/>
              <a:t>8</a:t>
            </a:r>
            <a:r>
              <a:rPr lang="en-US" dirty="0"/>
              <a:t> And having food and clothing, with these we shall be content.  </a:t>
            </a:r>
            <a:r>
              <a:rPr lang="en-US" baseline="30000" dirty="0"/>
              <a:t>9</a:t>
            </a:r>
            <a:r>
              <a:rPr lang="en-US" dirty="0"/>
              <a:t> But those who desire to be rich fall into temptation and a snare, and </a:t>
            </a:r>
            <a:r>
              <a:rPr lang="en-US" i="1" dirty="0"/>
              <a:t>into </a:t>
            </a:r>
            <a:r>
              <a:rPr lang="en-US" dirty="0"/>
              <a:t>many foolish and harmful lusts which drown men in destruction and perdition.  </a:t>
            </a:r>
            <a:r>
              <a:rPr lang="en-US" baseline="30000" dirty="0"/>
              <a:t>10</a:t>
            </a:r>
            <a:r>
              <a:rPr lang="en-US" dirty="0"/>
              <a:t> For the love of money is a root of all </a:t>
            </a:r>
            <a:r>
              <a:rPr lang="en-US" i="1" dirty="0"/>
              <a:t>kinds of </a:t>
            </a:r>
            <a:r>
              <a:rPr lang="en-US" dirty="0"/>
              <a:t>evil, for which some have strayed from the faith in their greediness, and pierced themselves through with many sorrows.</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Thinking about the future can also cause people to compromise God’s Word especially when it comes to being overly concerned about the future of the church. </a:t>
            </a:r>
          </a:p>
        </p:txBody>
      </p:sp>
      <p:pic>
        <p:nvPicPr>
          <p:cNvPr id="18436" name="Picture 4" descr="http://catcatsee.files.wordpress.com/2008/03/pd_pos_thinking_070428_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00200"/>
            <a:ext cx="5380456"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Revelation 3:16 "So then, because you are lukewarm, and neither cold nor hot, I will vomit you out of My mouth.  </a:t>
            </a:r>
            <a:r>
              <a:rPr lang="en-US" baseline="30000" dirty="0"/>
              <a:t>17</a:t>
            </a:r>
            <a:r>
              <a:rPr lang="en-US" dirty="0"/>
              <a:t> "Because you say, 'I am rich, have become wealthy, and have need of nothing' -- and do not know that you are wretched, miserable, poor, blind, and naked --  </a:t>
            </a:r>
            <a:r>
              <a:rPr lang="en-US" baseline="30000" dirty="0"/>
              <a:t>18</a:t>
            </a:r>
            <a:r>
              <a:rPr lang="en-US" dirty="0"/>
              <a:t> "I counsel you to buy from Me gold refined in the fire, that you may be rich; and white garments, that you may be clothed, </a:t>
            </a:r>
            <a:r>
              <a:rPr lang="en-US" i="1" dirty="0"/>
              <a:t>that </a:t>
            </a:r>
            <a:r>
              <a:rPr lang="en-US" dirty="0"/>
              <a:t>the shame of your nakedness may not be revealed; and anoint your eyes with eye salve, that you may see.  </a:t>
            </a:r>
            <a:r>
              <a:rPr lang="en-US" baseline="30000" dirty="0"/>
              <a:t>19</a:t>
            </a:r>
            <a:r>
              <a:rPr lang="en-US" dirty="0"/>
              <a:t> "As many as I love, I rebuke and chasten. Therefore be zealous and repent.</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eaLnBrk="1" hangingPunct="1"/>
            <a:r>
              <a:rPr lang="en-US"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Bar-J-Suzy-Q-Flying-W-Lazy-Y</a:t>
            </a:r>
          </a:p>
        </p:txBody>
      </p:sp>
      <p:pic>
        <p:nvPicPr>
          <p:cNvPr id="2052" name="Picture 4" descr="cow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90600"/>
            <a:ext cx="3429000" cy="2924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Some find themselves intimidated by fear. </a:t>
            </a:r>
          </a:p>
        </p:txBody>
      </p:sp>
      <p:pic>
        <p:nvPicPr>
          <p:cNvPr id="20484" name="Picture 4" descr="http://survivingsurvivalism.com/fe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4825998"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10:28  "And do not fear those who kill the body but cannot kill the soul. But rather fear Him who is able to destroy both soul and body in hell.</a:t>
            </a:r>
          </a:p>
          <a:p>
            <a:r>
              <a:rPr lang="en-US" dirty="0"/>
              <a:t> </a:t>
            </a:r>
          </a:p>
          <a:p>
            <a:r>
              <a:rPr lang="en-US" dirty="0"/>
              <a:t>Revelation 21:8  "But the </a:t>
            </a:r>
            <a:r>
              <a:rPr lang="en-US" u="sng" dirty="0"/>
              <a:t>cowardly,</a:t>
            </a:r>
            <a:r>
              <a:rPr lang="en-US" dirty="0"/>
              <a:t> unbelieving, abominable, murderers, sexually immoral, sorcerers, idolaters, and all liars shall have their part in the lake which burns with fire and brimstone, which is the second death."</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Timothy 1:13 Hold fast the pattern of sound words which you have heard from me, in faith and love which are in Christ Jesus.</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The last thing I want to point out that can cause some to compromise God’s truth is feelings or emotions in general. </a:t>
            </a:r>
          </a:p>
        </p:txBody>
      </p:sp>
      <p:pic>
        <p:nvPicPr>
          <p:cNvPr id="23556" name="Picture 4" descr="http://marriagelifeministries.org/wp-content/uploads/2011/08/emotic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341" y="1524000"/>
            <a:ext cx="5505317"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23:7  For as he thinks in his heart, so </a:t>
            </a:r>
            <a:r>
              <a:rPr lang="en-US" i="1" dirty="0"/>
              <a:t>is </a:t>
            </a:r>
            <a:r>
              <a:rPr lang="en-US" dirty="0"/>
              <a:t>he.</a:t>
            </a:r>
          </a:p>
          <a:p>
            <a:r>
              <a:rPr lang="en-US" dirty="0"/>
              <a:t>Proverbs 28:26 He who trusts in his own heart is a fool, But whoever walks wisely will be delivered.</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4:1 Then Jesus was led up by the Spirit into the wilderness to be tempted by the devil.  </a:t>
            </a:r>
            <a:r>
              <a:rPr lang="en-US" baseline="30000" dirty="0"/>
              <a:t>2</a:t>
            </a:r>
            <a:r>
              <a:rPr lang="en-US" dirty="0"/>
              <a:t> And when He had fasted forty days and forty nights, afterward He was hungry.  </a:t>
            </a:r>
            <a:r>
              <a:rPr lang="en-US" baseline="30000" dirty="0"/>
              <a:t>3</a:t>
            </a:r>
            <a:r>
              <a:rPr lang="en-US" dirty="0"/>
              <a:t> Now when the tempter came to Him, he said, "If You are the Son of God, command that these stones become bread."  </a:t>
            </a:r>
            <a:r>
              <a:rPr lang="en-US" baseline="30000" dirty="0"/>
              <a:t>4</a:t>
            </a:r>
            <a:r>
              <a:rPr lang="en-US" dirty="0"/>
              <a:t> But He answered and said, "It is written, 'Man shall not live by bread alone, but by every word that proceeds from the mouth of God.' "</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4:5 Then the devil took Him up into the holy city, set Him on the pinnacle of the temple,  </a:t>
            </a:r>
            <a:r>
              <a:rPr lang="en-US" baseline="30000" dirty="0"/>
              <a:t>6</a:t>
            </a:r>
            <a:r>
              <a:rPr lang="en-US" dirty="0"/>
              <a:t> and said to Him, "If You are the Son of God, throw Yourself down. For it is written: 'He shall give His angels charge over you,' and, 'In </a:t>
            </a:r>
            <a:r>
              <a:rPr lang="en-US" i="1" dirty="0"/>
              <a:t>their </a:t>
            </a:r>
            <a:r>
              <a:rPr lang="en-US" dirty="0"/>
              <a:t>hands they shall bear you up, Lest you dash your foot against a stone.' "  </a:t>
            </a:r>
            <a:r>
              <a:rPr lang="en-US" baseline="30000" dirty="0"/>
              <a:t>7</a:t>
            </a:r>
            <a:r>
              <a:rPr lang="en-US" dirty="0"/>
              <a:t> Jesus said to him, "It is written again, 'You shall not tempt the LORD your God.' "</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4:8 Again, the devil took Him up on an exceedingly high mountain, and showed Him all the kingdoms of the world and their glory.  </a:t>
            </a:r>
            <a:r>
              <a:rPr lang="en-US" baseline="30000" dirty="0"/>
              <a:t>9</a:t>
            </a:r>
            <a:r>
              <a:rPr lang="en-US" dirty="0"/>
              <a:t> And he said to Him, "All these things I will give You if You will fall down and worship me."  </a:t>
            </a:r>
            <a:r>
              <a:rPr lang="en-US" baseline="30000" dirty="0"/>
              <a:t>10</a:t>
            </a:r>
            <a:r>
              <a:rPr lang="en-US" dirty="0"/>
              <a:t> Then Jesus said to him, "Away with you, Satan! For it is written, 'You shall worship the LORD your God, and Him only you shall serve.' "  </a:t>
            </a:r>
            <a:r>
              <a:rPr lang="en-US" baseline="30000" dirty="0"/>
              <a:t>11</a:t>
            </a:r>
            <a:r>
              <a:rPr lang="en-US" dirty="0"/>
              <a:t> Then the devil left Him, and behold, angels came and ministered to Him.</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 </a:t>
            </a:r>
            <a:r>
              <a:rPr lang="en-US" dirty="0" smtClean="0"/>
              <a:t>2 </a:t>
            </a:r>
            <a:r>
              <a:rPr lang="en-US" dirty="0"/>
              <a:t>Timothy 4:7 I have fought the good fight, I have finished the race, I have kept the faith.</a:t>
            </a:r>
          </a:p>
          <a:p>
            <a:r>
              <a:rPr lang="en-US" dirty="0"/>
              <a:t> </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To compromise means to give up some principle/demand[s] so as to come to an agreement or to maintain peace. </a:t>
            </a:r>
            <a:endParaRPr lang="en-US" dirty="0" smtClean="0"/>
          </a:p>
          <a:p>
            <a:pPr eaLnBrk="1" hangingPunct="1"/>
            <a:endParaRPr lang="en-US" dirty="0"/>
          </a:p>
          <a:p>
            <a:pPr eaLnBrk="1" hangingPunct="1"/>
            <a:r>
              <a:rPr lang="en-US" dirty="0" smtClean="0"/>
              <a:t>Merritt </a:t>
            </a:r>
            <a:r>
              <a:rPr lang="en-US" dirty="0"/>
              <a:t>Malloy said, “Compromise is simply changing the question to fit the answer.” </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7:13 " Enter by the narrow gate; for wide </a:t>
            </a:r>
            <a:r>
              <a:rPr lang="en-US" i="1" dirty="0"/>
              <a:t>is </a:t>
            </a:r>
            <a:r>
              <a:rPr lang="en-US" dirty="0"/>
              <a:t>the gate and broad </a:t>
            </a:r>
            <a:r>
              <a:rPr lang="en-US" i="1" dirty="0"/>
              <a:t>is </a:t>
            </a:r>
            <a:r>
              <a:rPr lang="en-US" dirty="0"/>
              <a:t>the way that leads to destruction, and there are many who go in by it.  </a:t>
            </a:r>
            <a:r>
              <a:rPr lang="en-US" baseline="30000" dirty="0"/>
              <a:t>14</a:t>
            </a:r>
            <a:r>
              <a:rPr lang="en-US" dirty="0"/>
              <a:t> "Because narrow </a:t>
            </a:r>
            <a:r>
              <a:rPr lang="en-US" i="1" dirty="0"/>
              <a:t>is </a:t>
            </a:r>
            <a:r>
              <a:rPr lang="en-US" dirty="0"/>
              <a:t>the gate and difficult </a:t>
            </a:r>
            <a:r>
              <a:rPr lang="en-US" i="1" dirty="0"/>
              <a:t>is </a:t>
            </a:r>
            <a:r>
              <a:rPr lang="en-US" dirty="0"/>
              <a:t>the way which leads to life, and there are few who find it.</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10:34 " Do not think that I came to bring peace on earth. I did not come to bring peace but a sword.  </a:t>
            </a:r>
            <a:r>
              <a:rPr lang="en-US" baseline="30000" dirty="0"/>
              <a:t>35</a:t>
            </a:r>
            <a:r>
              <a:rPr lang="en-US" dirty="0"/>
              <a:t> "For I have come to 'set a man against his father, a daughter against her mother, and a daughter-in-law against her mother-in-law';  </a:t>
            </a:r>
            <a:r>
              <a:rPr lang="en-US" baseline="30000" dirty="0"/>
              <a:t>36</a:t>
            </a:r>
            <a:r>
              <a:rPr lang="en-US" dirty="0"/>
              <a:t> "and 'a man's enemies will be those of his </a:t>
            </a:r>
            <a:r>
              <a:rPr lang="en-US" i="1" dirty="0"/>
              <a:t>own </a:t>
            </a:r>
            <a:r>
              <a:rPr lang="en-US" dirty="0"/>
              <a:t>household.'  </a:t>
            </a:r>
            <a:r>
              <a:rPr lang="en-US" baseline="30000" dirty="0"/>
              <a:t>37</a:t>
            </a:r>
            <a:r>
              <a:rPr lang="en-US" dirty="0"/>
              <a:t> "He who loves father or mother more than Me is not worthy of Me. And he who loves son or daughter more than Me is not worthy of Me.  </a:t>
            </a:r>
            <a:r>
              <a:rPr lang="en-US" baseline="30000" dirty="0"/>
              <a:t>38</a:t>
            </a:r>
            <a:r>
              <a:rPr lang="en-US" dirty="0"/>
              <a:t> "And he who does not take his cross and follow after Me is not worthy of Me.</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15:18  " If the world hates you, you know that it hated Me before </a:t>
            </a:r>
            <a:r>
              <a:rPr lang="en-US" i="1" dirty="0"/>
              <a:t>it hated </a:t>
            </a:r>
            <a:r>
              <a:rPr lang="en-US" dirty="0"/>
              <a:t>you. </a:t>
            </a:r>
            <a:r>
              <a:rPr lang="en-US" baseline="30000" dirty="0"/>
              <a:t>19 </a:t>
            </a:r>
            <a:r>
              <a:rPr lang="en-US" dirty="0"/>
              <a:t>"If you were of the world, the world would love its own. Yet because you are not of the world, but I chose you out of the world, therefore the world hates you. </a:t>
            </a:r>
            <a:r>
              <a:rPr lang="en-US" baseline="30000" dirty="0"/>
              <a:t>20 </a:t>
            </a:r>
            <a:r>
              <a:rPr lang="en-US" dirty="0"/>
              <a:t>"Remember the word that I said to you, 'A servant is not greater than his master.' If they persecuted Me, they will also persecute you. If they kept My word, they will keep yours also.</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16:2 "They will put you out of the synagogues; yes, the time is coming that whoever kills you will think that he offers God service.</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14:22 strengthening the souls of the disciples, exhorting </a:t>
            </a:r>
            <a:r>
              <a:rPr lang="en-US" i="1" dirty="0"/>
              <a:t>them </a:t>
            </a:r>
            <a:r>
              <a:rPr lang="en-US" dirty="0"/>
              <a:t>to continue in the faith, and </a:t>
            </a:r>
            <a:r>
              <a:rPr lang="en-US" i="1" dirty="0"/>
              <a:t>saying, </a:t>
            </a:r>
            <a:r>
              <a:rPr lang="en-US" dirty="0"/>
              <a:t>"We must through many tribulations enter the kingdom of God."</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8000">
              <a:schemeClr val="tx1"/>
            </a:gs>
            <a:gs pos="100000">
              <a:srgbClr val="C00000"/>
            </a:gs>
          </a:gsLst>
          <a:lin ang="5400000" scaled="0"/>
        </a:gra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One reason Christians will compromise is because they want to fit in with the majority.</a:t>
            </a:r>
          </a:p>
        </p:txBody>
      </p:sp>
      <p:pic>
        <p:nvPicPr>
          <p:cNvPr id="9220" name="Picture 4" descr="http://pics.livejournal.com/1carolinabrown/pic/00002q1s/s320x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774" y="1295400"/>
            <a:ext cx="5778196"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2303</TotalTime>
  <Words>1207</Words>
  <Application>Microsoft Office PowerPoint</Application>
  <PresentationFormat>On-screen Show (4:3)</PresentationFormat>
  <Paragraphs>42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Tahoma</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48</cp:revision>
  <dcterms:created xsi:type="dcterms:W3CDTF">2006-12-19T00:50:39Z</dcterms:created>
  <dcterms:modified xsi:type="dcterms:W3CDTF">2012-11-07T22:19:31Z</dcterms:modified>
</cp:coreProperties>
</file>