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337" r:id="rId3"/>
    <p:sldId id="338" r:id="rId4"/>
    <p:sldId id="339" r:id="rId5"/>
    <p:sldId id="340" r:id="rId6"/>
    <p:sldId id="341" r:id="rId7"/>
    <p:sldId id="342" r:id="rId8"/>
    <p:sldId id="343" r:id="rId9"/>
    <p:sldId id="344" r:id="rId10"/>
    <p:sldId id="345" r:id="rId11"/>
    <p:sldId id="346" r:id="rId12"/>
    <p:sldId id="347" r:id="rId13"/>
    <p:sldId id="348" r:id="rId14"/>
    <p:sldId id="349" r:id="rId15"/>
    <p:sldId id="376" r:id="rId16"/>
    <p:sldId id="350" r:id="rId17"/>
    <p:sldId id="351" r:id="rId18"/>
    <p:sldId id="352" r:id="rId19"/>
    <p:sldId id="353" r:id="rId20"/>
    <p:sldId id="354" r:id="rId21"/>
    <p:sldId id="355" r:id="rId22"/>
    <p:sldId id="356" r:id="rId23"/>
    <p:sldId id="357" r:id="rId24"/>
    <p:sldId id="358" r:id="rId25"/>
    <p:sldId id="359" r:id="rId26"/>
    <p:sldId id="360" r:id="rId27"/>
    <p:sldId id="361" r:id="rId28"/>
    <p:sldId id="362" r:id="rId29"/>
    <p:sldId id="363" r:id="rId30"/>
    <p:sldId id="364" r:id="rId31"/>
    <p:sldId id="365" r:id="rId32"/>
    <p:sldId id="366" r:id="rId33"/>
    <p:sldId id="367" r:id="rId34"/>
    <p:sldId id="368" r:id="rId35"/>
    <p:sldId id="369" r:id="rId36"/>
    <p:sldId id="370" r:id="rId37"/>
    <p:sldId id="371" r:id="rId38"/>
    <p:sldId id="372" r:id="rId39"/>
    <p:sldId id="373" r:id="rId40"/>
    <p:sldId id="374" r:id="rId41"/>
    <p:sldId id="375" r:id="rId42"/>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338"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147248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43488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0590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05487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041746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11823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27276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90345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1805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84253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39496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ext Box 3"/>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THERE IS POWER IN THE BLOOD</a:t>
            </a:r>
          </a:p>
        </p:txBody>
      </p:sp>
    </p:spTree>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smtClean="0"/>
              <a:t>calves and goats, with water, scarlet wool, and hyssop, and sprinkled both the book itself and all the people,  </a:t>
            </a:r>
            <a:r>
              <a:rPr lang="en-US" baseline="30000" dirty="0" smtClean="0"/>
              <a:t>20</a:t>
            </a:r>
            <a:r>
              <a:rPr lang="en-US" dirty="0" smtClean="0"/>
              <a:t> saying, "This </a:t>
            </a:r>
            <a:r>
              <a:rPr lang="en-US" i="1" dirty="0" smtClean="0"/>
              <a:t>is </a:t>
            </a:r>
            <a:r>
              <a:rPr lang="en-US" dirty="0" smtClean="0"/>
              <a:t>the blood of the covenant which God has commanded you."  </a:t>
            </a:r>
            <a:r>
              <a:rPr lang="en-US" baseline="30000" dirty="0" smtClean="0"/>
              <a:t>21</a:t>
            </a:r>
            <a:r>
              <a:rPr lang="en-US" dirty="0" smtClean="0"/>
              <a:t> Then likewise he sprinkled with blood both the tabernacle and all the vessels of the ministry.  </a:t>
            </a:r>
            <a:r>
              <a:rPr lang="en-US" baseline="30000" dirty="0" smtClean="0"/>
              <a:t>22</a:t>
            </a:r>
            <a:r>
              <a:rPr lang="en-US" dirty="0" smtClean="0"/>
              <a:t> And according to the law almost all things are purified with blood, and without shedding of blood there is no remission.  </a:t>
            </a:r>
            <a:r>
              <a:rPr lang="en-US" baseline="30000" dirty="0" smtClean="0"/>
              <a:t>23</a:t>
            </a:r>
            <a:r>
              <a:rPr lang="en-US" dirty="0" smtClean="0"/>
              <a:t> Therefore </a:t>
            </a:r>
            <a:r>
              <a:rPr lang="en-US" i="1" dirty="0" smtClean="0"/>
              <a:t>it was </a:t>
            </a:r>
            <a:r>
              <a:rPr lang="en-US" dirty="0" smtClean="0"/>
              <a:t>necessary that the copies of the things in the heavens should be purified with these, but the heavenly things themselves with better sacrifices than these.  </a:t>
            </a:r>
            <a:endParaRPr lang="en-US" dirty="0"/>
          </a:p>
        </p:txBody>
      </p:sp>
    </p:spTree>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0" y="1"/>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smtClean="0"/>
              <a:t>24</a:t>
            </a:r>
            <a:r>
              <a:rPr lang="en-US" dirty="0" smtClean="0"/>
              <a:t> For Christ has not entered the holy places made with hands, </a:t>
            </a:r>
            <a:r>
              <a:rPr lang="en-US" i="1" dirty="0" smtClean="0"/>
              <a:t>which are </a:t>
            </a:r>
            <a:r>
              <a:rPr lang="en-US" dirty="0" smtClean="0"/>
              <a:t>copies of the true, but into heaven itself, now to appear in the presence of God for us;  </a:t>
            </a:r>
            <a:r>
              <a:rPr lang="en-US" baseline="30000" dirty="0" smtClean="0"/>
              <a:t>25</a:t>
            </a:r>
            <a:r>
              <a:rPr lang="en-US" dirty="0" smtClean="0"/>
              <a:t> not that He should offer Himself often, as the high priest enters the Most Holy Place every year with blood of another --  </a:t>
            </a:r>
            <a:r>
              <a:rPr lang="en-US" baseline="30000" dirty="0" smtClean="0"/>
              <a:t>26</a:t>
            </a:r>
            <a:r>
              <a:rPr lang="en-US" dirty="0" smtClean="0"/>
              <a:t> He then would have had to suffer often since the foundation of the world; but now, once at the end of the ages, He has appeared to put away sin by the sacrifice of Himself.  </a:t>
            </a:r>
            <a:r>
              <a:rPr lang="en-US" baseline="30000" dirty="0" smtClean="0"/>
              <a:t>27</a:t>
            </a:r>
            <a:r>
              <a:rPr lang="en-US" dirty="0" smtClean="0"/>
              <a:t> And as it is appointed for men to die once, but after this the judgment,  </a:t>
            </a:r>
            <a:r>
              <a:rPr lang="en-US" baseline="30000" dirty="0" smtClean="0"/>
              <a:t>28</a:t>
            </a:r>
            <a:r>
              <a:rPr lang="en-US" dirty="0" smtClean="0"/>
              <a:t> so Christ was offered once to bear the sins of many. To those who eagerly wait for Him He will appear a second time, apart from sin, for salvation.</a:t>
            </a:r>
            <a:endParaRPr lang="en-US" dirty="0"/>
          </a:p>
        </p:txBody>
      </p:sp>
    </p:spTree>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Hebrews 8:6  But now He has obtained a more excellent ministry, inasmuch as He is also Mediator of a better covenant, which was established on better promises.</a:t>
            </a:r>
          </a:p>
        </p:txBody>
      </p:sp>
    </p:spTree>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Colossians 2:13 And you, being dead in your trespasses and the </a:t>
            </a:r>
            <a:r>
              <a:rPr lang="en-US" dirty="0" err="1"/>
              <a:t>uncircumcision</a:t>
            </a:r>
            <a:r>
              <a:rPr lang="en-US" dirty="0"/>
              <a:t> of your flesh, He has made alive together with Him, having forgiven you all trespasses,  </a:t>
            </a:r>
            <a:r>
              <a:rPr lang="en-US" baseline="30000" dirty="0"/>
              <a:t>14</a:t>
            </a:r>
            <a:r>
              <a:rPr lang="en-US" dirty="0"/>
              <a:t> having wiped out the handwriting of requirements that was against us, which was contrary to us. And He has taken it out of the way, having nailed it to the cross.</a:t>
            </a:r>
          </a:p>
          <a:p>
            <a:r>
              <a:rPr lang="en-US" dirty="0"/>
              <a:t> </a:t>
            </a:r>
          </a:p>
        </p:txBody>
      </p:sp>
    </p:spTree>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1"/>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Ephesians 2:14 For He Himself is our peace, who has made both one, and has broken down the middle wall of separation,  </a:t>
            </a:r>
            <a:r>
              <a:rPr lang="en-US" baseline="30000" dirty="0"/>
              <a:t>15</a:t>
            </a:r>
            <a:r>
              <a:rPr lang="en-US" dirty="0"/>
              <a:t> having abolished in His flesh the enmity, </a:t>
            </a:r>
            <a:r>
              <a:rPr lang="en-US" i="1" dirty="0"/>
              <a:t>that is, </a:t>
            </a:r>
            <a:r>
              <a:rPr lang="en-US" dirty="0"/>
              <a:t>the law of commandments </a:t>
            </a:r>
            <a:r>
              <a:rPr lang="en-US" i="1" dirty="0"/>
              <a:t>contained </a:t>
            </a:r>
            <a:r>
              <a:rPr lang="en-US" dirty="0"/>
              <a:t>in ordinances, so as to create in Himself one new man </a:t>
            </a:r>
            <a:r>
              <a:rPr lang="en-US" i="1" dirty="0"/>
              <a:t>from </a:t>
            </a:r>
            <a:r>
              <a:rPr lang="en-US" dirty="0"/>
              <a:t>the two, </a:t>
            </a:r>
            <a:r>
              <a:rPr lang="en-US" i="1" dirty="0"/>
              <a:t>thus </a:t>
            </a:r>
            <a:r>
              <a:rPr lang="en-US" dirty="0"/>
              <a:t>making peace,  </a:t>
            </a:r>
            <a:r>
              <a:rPr lang="en-US" baseline="30000" dirty="0"/>
              <a:t>16</a:t>
            </a:r>
            <a:r>
              <a:rPr lang="en-US" dirty="0"/>
              <a:t> and that He might reconcile them both to God in one body through the cross, thereby putting to death the enmity. </a:t>
            </a:r>
          </a:p>
          <a:p>
            <a:r>
              <a:rPr lang="en-US" dirty="0"/>
              <a:t> </a:t>
            </a:r>
          </a:p>
        </p:txBody>
      </p:sp>
    </p:spTree>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1"/>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Matthew </a:t>
            </a:r>
            <a:r>
              <a:rPr lang="en-US" smtClean="0"/>
              <a:t>26:27 </a:t>
            </a:r>
            <a:r>
              <a:rPr lang="en-US" dirty="0"/>
              <a:t>Then He took the cup, and gave thanks, and gave </a:t>
            </a:r>
            <a:r>
              <a:rPr lang="en-US" i="1" dirty="0"/>
              <a:t>it </a:t>
            </a:r>
            <a:r>
              <a:rPr lang="en-US" dirty="0"/>
              <a:t>to them, saying, "Drink from it, all of you.  </a:t>
            </a:r>
            <a:r>
              <a:rPr lang="en-US" baseline="30000" dirty="0"/>
              <a:t>28</a:t>
            </a:r>
            <a:r>
              <a:rPr lang="en-US" dirty="0"/>
              <a:t> "For this is My blood of the new covenant, which is shed for many for the remission of sins. </a:t>
            </a:r>
          </a:p>
        </p:txBody>
      </p:sp>
    </p:spTree>
    <p:extLst>
      <p:ext uri="{BB962C8B-B14F-4D97-AF65-F5344CB8AC3E}">
        <p14:creationId xmlns:p14="http://schemas.microsoft.com/office/powerpoint/2010/main" val="1995143326"/>
      </p:ext>
    </p:extLst>
  </p:cSld>
  <p:clrMapOvr>
    <a:masterClrMapping/>
  </p:clrMapOvr>
  <p:transition spd="slow">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0" y="1"/>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a:t>
            </a:r>
            <a:r>
              <a:rPr lang="en-US" dirty="0" smtClean="0"/>
              <a:t>Jesus’ </a:t>
            </a:r>
            <a:r>
              <a:rPr lang="en-US" dirty="0"/>
              <a:t>blood had the power to reconcile all of mankind to God. </a:t>
            </a:r>
          </a:p>
        </p:txBody>
      </p:sp>
    </p:spTree>
  </p:cSld>
  <p:clrMapOvr>
    <a:masterClrMapping/>
  </p:clrMapOvr>
  <p:transition spd="slow">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Romans 5:10 For if when we were enemies we were reconciled to God through the death of His Son, much more, having been reconciled, we shall be saved by His life.  </a:t>
            </a:r>
            <a:r>
              <a:rPr lang="en-US" baseline="30000" dirty="0"/>
              <a:t>11</a:t>
            </a:r>
            <a:r>
              <a:rPr lang="en-US" dirty="0"/>
              <a:t> And not only </a:t>
            </a:r>
            <a:r>
              <a:rPr lang="en-US" i="1" dirty="0"/>
              <a:t>that, </a:t>
            </a:r>
            <a:r>
              <a:rPr lang="en-US" dirty="0"/>
              <a:t>but we also rejoice in God through our Lord Jesus Christ, through whom we have now received the reconciliation.</a:t>
            </a:r>
          </a:p>
          <a:p>
            <a:r>
              <a:rPr lang="en-US" dirty="0"/>
              <a:t> </a:t>
            </a:r>
          </a:p>
          <a:p>
            <a:r>
              <a:rPr lang="en-US" dirty="0"/>
              <a:t>Galatians 3:28 There is neither Jew nor Greek, there is neither slave nor free, there is neither male nor female; for you are all one in Christ Jesus.  </a:t>
            </a:r>
            <a:r>
              <a:rPr lang="en-US" baseline="30000" dirty="0"/>
              <a:t>29</a:t>
            </a:r>
            <a:r>
              <a:rPr lang="en-US" dirty="0"/>
              <a:t> And if you </a:t>
            </a:r>
            <a:r>
              <a:rPr lang="en-US" i="1" dirty="0"/>
              <a:t>are </a:t>
            </a:r>
            <a:r>
              <a:rPr lang="en-US" dirty="0"/>
              <a:t>Christ's, then you are Abraham's seed, and heirs according to the promise.  </a:t>
            </a:r>
          </a:p>
        </p:txBody>
      </p:sp>
    </p:spTree>
  </p:cSld>
  <p:clrMapOvr>
    <a:masterClrMapping/>
  </p:clrMapOvr>
  <p:transition spd="slow">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3. Jesus’ blood was used to purchase the church.</a:t>
            </a:r>
          </a:p>
        </p:txBody>
      </p:sp>
    </p:spTree>
  </p:cSld>
  <p:clrMapOvr>
    <a:masterClrMapping/>
  </p:clrMapOvr>
  <p:transition spd="slow">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0" y="1"/>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20:28  "Therefore take heed to yourselves and to all the flock, among which the Holy Spirit has made you overseers, to shepherd the church of God which He purchased with His own blood.</a:t>
            </a:r>
          </a:p>
          <a:p>
            <a:r>
              <a:rPr lang="en-US" dirty="0"/>
              <a:t> </a:t>
            </a:r>
          </a:p>
        </p:txBody>
      </p:sp>
    </p:spTree>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0" y="1"/>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“According to figures provided by the Red Cross, approximately 32,000 pints of blood are used every day in the United States. Other figures state that although 60% of adults are eligible to donate blood, only 5% do regularly.” </a:t>
            </a:r>
          </a:p>
        </p:txBody>
      </p:sp>
    </p:spTree>
  </p:cSld>
  <p:clrMapOvr>
    <a:masterClrMapping/>
  </p:clrMapOvr>
  <p:transition spd="slow">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0" y="1"/>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4:21 Jesus said to her, "Woman, believe Me, the hour is coming when you will neither on this mountain, nor in Jerusalem, worship the Father.  </a:t>
            </a:r>
            <a:r>
              <a:rPr lang="en-US" baseline="30000" dirty="0"/>
              <a:t>22</a:t>
            </a:r>
            <a:r>
              <a:rPr lang="en-US" dirty="0"/>
              <a:t> "You worship what you do not know; we know what we worship, for salvation is of the Jews.  </a:t>
            </a:r>
            <a:r>
              <a:rPr lang="en-US" baseline="30000" dirty="0"/>
              <a:t>23</a:t>
            </a:r>
            <a:r>
              <a:rPr lang="en-US" dirty="0"/>
              <a:t> "But the hour is coming, and now is, when the true worshipers will worship the Father in spirit and truth; for the Father is seeking such to worship Him.  </a:t>
            </a:r>
            <a:r>
              <a:rPr lang="en-US" baseline="30000" dirty="0"/>
              <a:t>24</a:t>
            </a:r>
            <a:r>
              <a:rPr lang="en-US" dirty="0"/>
              <a:t> "God </a:t>
            </a:r>
            <a:r>
              <a:rPr lang="en-US" i="1" dirty="0"/>
              <a:t>is </a:t>
            </a:r>
            <a:r>
              <a:rPr lang="en-US" dirty="0"/>
              <a:t>Spirit, and those who worship Him must worship in spirit and truth."</a:t>
            </a:r>
          </a:p>
        </p:txBody>
      </p:sp>
    </p:spTree>
  </p:cSld>
  <p:clrMapOvr>
    <a:masterClrMapping/>
  </p:clrMapOvr>
  <p:transition spd="slow">
    <p:randomBa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16:18 "And I also say to you that you are Peter, and on this rock I will build </a:t>
            </a:r>
            <a:r>
              <a:rPr lang="en-US" u="sng" dirty="0"/>
              <a:t>My church</a:t>
            </a:r>
            <a:r>
              <a:rPr lang="en-US" dirty="0"/>
              <a:t>, and the gates of Hades shall not prevail against it.</a:t>
            </a:r>
          </a:p>
        </p:txBody>
      </p:sp>
    </p:spTree>
  </p:cSld>
  <p:clrMapOvr>
    <a:masterClrMapping/>
  </p:clrMapOvr>
  <p:transition spd="slow">
    <p:randomBa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0" y="1"/>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Ephesians 5:23 … Christ is head of </a:t>
            </a:r>
            <a:r>
              <a:rPr lang="en-US" u="sng" dirty="0"/>
              <a:t>the church</a:t>
            </a:r>
            <a:r>
              <a:rPr lang="en-US" dirty="0"/>
              <a:t>; and He is the Savior of </a:t>
            </a:r>
            <a:r>
              <a:rPr lang="en-US" u="sng" dirty="0"/>
              <a:t>the body</a:t>
            </a:r>
            <a:r>
              <a:rPr lang="en-US" dirty="0"/>
              <a:t>.</a:t>
            </a:r>
          </a:p>
          <a:p>
            <a:r>
              <a:rPr lang="en-US" dirty="0"/>
              <a:t> </a:t>
            </a:r>
          </a:p>
        </p:txBody>
      </p:sp>
    </p:spTree>
  </p:cSld>
  <p:clrMapOvr>
    <a:masterClrMapping/>
  </p:clrMapOvr>
  <p:transition spd="slow">
    <p:randomBa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1"/>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4. Jesus’ blood brings redemption through the forgiveness of sins</a:t>
            </a:r>
          </a:p>
        </p:txBody>
      </p:sp>
    </p:spTree>
  </p:cSld>
  <p:clrMapOvr>
    <a:masterClrMapping/>
  </p:clrMapOvr>
  <p:transition spd="slow">
    <p:randomBa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Ephesians 1:7 In Him we have redemption through His blood, the forgiveness of sins, according to the riches of His grace</a:t>
            </a:r>
          </a:p>
          <a:p>
            <a:r>
              <a:rPr lang="en-US" dirty="0"/>
              <a:t> </a:t>
            </a:r>
          </a:p>
          <a:p>
            <a:r>
              <a:rPr lang="en-US" dirty="0"/>
              <a:t>Colossians 1:13 He has delivered us from the power of darkness and conveyed </a:t>
            </a:r>
            <a:r>
              <a:rPr lang="en-US" i="1" dirty="0"/>
              <a:t>us </a:t>
            </a:r>
            <a:r>
              <a:rPr lang="en-US" dirty="0"/>
              <a:t>into the kingdom of the Son of His love,  </a:t>
            </a:r>
            <a:r>
              <a:rPr lang="en-US" baseline="30000" dirty="0"/>
              <a:t>14</a:t>
            </a:r>
            <a:r>
              <a:rPr lang="en-US" dirty="0"/>
              <a:t> in whom we have redemption through His blood, the forgiveness of sins.</a:t>
            </a:r>
          </a:p>
        </p:txBody>
      </p:sp>
    </p:spTree>
  </p:cSld>
  <p:clrMapOvr>
    <a:masterClrMapping/>
  </p:clrMapOvr>
  <p:transition spd="slow">
    <p:randomBar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1"/>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Peter 1:17 And if you call on the Father, who without partiality judges according to each one's work, conduct yourselves throughout the time of your stay </a:t>
            </a:r>
            <a:r>
              <a:rPr lang="en-US" i="1" dirty="0"/>
              <a:t>here </a:t>
            </a:r>
            <a:r>
              <a:rPr lang="en-US" dirty="0"/>
              <a:t>in fear;  </a:t>
            </a:r>
            <a:r>
              <a:rPr lang="en-US" baseline="30000" dirty="0"/>
              <a:t>18</a:t>
            </a:r>
            <a:r>
              <a:rPr lang="en-US" dirty="0"/>
              <a:t> knowing that you were not redeemed with corruptible things, </a:t>
            </a:r>
            <a:r>
              <a:rPr lang="en-US" i="1" dirty="0"/>
              <a:t>like </a:t>
            </a:r>
            <a:r>
              <a:rPr lang="en-US" dirty="0"/>
              <a:t>silver or gold, from your aimless conduct </a:t>
            </a:r>
            <a:r>
              <a:rPr lang="en-US" i="1" dirty="0"/>
              <a:t>received </a:t>
            </a:r>
            <a:r>
              <a:rPr lang="en-US" dirty="0"/>
              <a:t>by tradition from your fathers,  </a:t>
            </a:r>
            <a:r>
              <a:rPr lang="en-US" baseline="30000" dirty="0"/>
              <a:t>19</a:t>
            </a:r>
            <a:r>
              <a:rPr lang="en-US" dirty="0"/>
              <a:t> but with the precious blood of Christ, as of a lamb without blemish and without spot.</a:t>
            </a:r>
          </a:p>
          <a:p>
            <a:r>
              <a:rPr lang="en-US" dirty="0"/>
              <a:t> </a:t>
            </a:r>
          </a:p>
        </p:txBody>
      </p:sp>
    </p:spTree>
  </p:cSld>
  <p:clrMapOvr>
    <a:masterClrMapping/>
  </p:clrMapOvr>
  <p:transition spd="slow">
    <p:randomBar dir="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1"/>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smtClean="0"/>
              <a:t>Don’t </a:t>
            </a:r>
            <a:r>
              <a:rPr lang="en-US" dirty="0"/>
              <a:t>you think it is important to know how and when we can benefit from the blood of Christ?</a:t>
            </a:r>
          </a:p>
        </p:txBody>
      </p:sp>
    </p:spTree>
  </p:cSld>
  <p:clrMapOvr>
    <a:masterClrMapping/>
  </p:clrMapOvr>
  <p:transition spd="slow">
    <p:randomBar dir="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0" y="1"/>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smtClean="0"/>
              <a:t>A </a:t>
            </a:r>
            <a:r>
              <a:rPr lang="en-US" dirty="0"/>
              <a:t>casual reading of  the N.T. will reveal that one must obey the commands of God in order to have eternal salvation such as:</a:t>
            </a:r>
          </a:p>
          <a:p>
            <a:r>
              <a:rPr lang="en-US" dirty="0"/>
              <a:t> </a:t>
            </a:r>
          </a:p>
          <a:p>
            <a:r>
              <a:rPr lang="en-US" dirty="0"/>
              <a:t>John 14:15" If you love Me, keep My commandments.</a:t>
            </a:r>
          </a:p>
          <a:p>
            <a:r>
              <a:rPr lang="en-US" dirty="0"/>
              <a:t> </a:t>
            </a:r>
          </a:p>
          <a:p>
            <a:r>
              <a:rPr lang="en-US" dirty="0"/>
              <a:t>Matthew 7:21" Not everyone who says to Me, 'Lord, Lord,' shall enter the kingdom of heaven, but he who does the will of My Father in heaven.</a:t>
            </a:r>
          </a:p>
        </p:txBody>
      </p:sp>
    </p:spTree>
  </p:cSld>
  <p:clrMapOvr>
    <a:masterClrMapping/>
  </p:clrMapOvr>
  <p:transition spd="slow">
    <p:randomBar dir="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0" y="1"/>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Hebrews 5:8 though He was a Son, </a:t>
            </a:r>
            <a:r>
              <a:rPr lang="en-US" i="1" dirty="0"/>
              <a:t>yet </a:t>
            </a:r>
            <a:r>
              <a:rPr lang="en-US" dirty="0"/>
              <a:t>He learned obedience by the things which He suffered.  </a:t>
            </a:r>
            <a:r>
              <a:rPr lang="en-US" baseline="30000" dirty="0"/>
              <a:t>9</a:t>
            </a:r>
            <a:r>
              <a:rPr lang="en-US" dirty="0"/>
              <a:t> And having been perfected, He became the author of eternal salvation </a:t>
            </a:r>
            <a:r>
              <a:rPr lang="en-US" u="sng" dirty="0"/>
              <a:t>to all who obey Him,</a:t>
            </a:r>
          </a:p>
          <a:p>
            <a:endParaRPr lang="en-US" u="sng" dirty="0"/>
          </a:p>
          <a:p>
            <a:r>
              <a:rPr lang="en-US" dirty="0"/>
              <a:t>2 Thessalonians 1:7 when the Lord Jesus is revealed from heaven with His mighty angels,  </a:t>
            </a:r>
            <a:r>
              <a:rPr lang="en-US" baseline="30000" dirty="0"/>
              <a:t>8</a:t>
            </a:r>
            <a:r>
              <a:rPr lang="en-US" dirty="0"/>
              <a:t> in flaming fire taking vengeance on those who do not know God, and on those </a:t>
            </a:r>
            <a:r>
              <a:rPr lang="en-US" u="sng" dirty="0"/>
              <a:t>who do not obey the gospel </a:t>
            </a:r>
            <a:r>
              <a:rPr lang="en-US" dirty="0"/>
              <a:t>of our Lord Jesus Christ.</a:t>
            </a:r>
          </a:p>
        </p:txBody>
      </p:sp>
    </p:spTree>
  </p:cSld>
  <p:clrMapOvr>
    <a:masterClrMapping/>
  </p:clrMapOvr>
  <p:transition spd="slow">
    <p:randomBar dir="ver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0" y="1"/>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smtClean="0"/>
              <a:t>We </a:t>
            </a:r>
            <a:r>
              <a:rPr lang="en-US" dirty="0"/>
              <a:t>must </a:t>
            </a:r>
            <a:r>
              <a:rPr lang="en-US" dirty="0" smtClean="0"/>
              <a:t>believe:</a:t>
            </a:r>
            <a:endParaRPr lang="en-US" dirty="0"/>
          </a:p>
          <a:p>
            <a:r>
              <a:rPr lang="en-US" dirty="0"/>
              <a:t> </a:t>
            </a:r>
          </a:p>
          <a:p>
            <a:r>
              <a:rPr lang="en-US" dirty="0"/>
              <a:t>John 8:24 "Therefore I said to you that you will die in your sins; for if you do not believe that I am </a:t>
            </a:r>
            <a:r>
              <a:rPr lang="en-US" i="1" dirty="0"/>
              <a:t>He, </a:t>
            </a:r>
            <a:r>
              <a:rPr lang="en-US" dirty="0"/>
              <a:t>you will die in your sins."</a:t>
            </a:r>
          </a:p>
        </p:txBody>
      </p:sp>
    </p:spTree>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 A family was involved in a serious accident. Mike, the younger of two brothers involved, was badly injured and needed a blood transfusion. Mike’s big brother, Danny, who was almost eight, was the perfect blood type. His father sat down with him and explained that his little brother was going to die but if Danny would give his little brother some blood that mike would be just fine. Danny sat and thought for a minute and then said o.k. Dad I will do this for my brother. They took Danny into the operating room and hooked up the needle to his arm and the blood from his body began to flow to his little brother. </a:t>
            </a:r>
          </a:p>
        </p:txBody>
      </p:sp>
    </p:spTree>
  </p:cSld>
  <p:clrMapOvr>
    <a:masterClrMapping/>
  </p:clrMapOvr>
  <p:transition spd="slow">
    <p:randomBar dir="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smtClean="0"/>
              <a:t>We </a:t>
            </a:r>
            <a:r>
              <a:rPr lang="en-US" dirty="0"/>
              <a:t>must </a:t>
            </a:r>
            <a:r>
              <a:rPr lang="en-US" dirty="0" smtClean="0"/>
              <a:t>repent:</a:t>
            </a:r>
          </a:p>
          <a:p>
            <a:r>
              <a:rPr lang="en-US" dirty="0"/>
              <a:t> </a:t>
            </a:r>
          </a:p>
          <a:p>
            <a:r>
              <a:rPr lang="en-US" dirty="0"/>
              <a:t>Luke 13:3 "I tell you, no; but unless you repent you will all likewise perish.</a:t>
            </a:r>
          </a:p>
        </p:txBody>
      </p:sp>
    </p:spTree>
  </p:cSld>
  <p:clrMapOvr>
    <a:masterClrMapping/>
  </p:clrMapOvr>
  <p:transition spd="slow">
    <p:randomBar dir="ver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smtClean="0"/>
              <a:t>We </a:t>
            </a:r>
            <a:r>
              <a:rPr lang="en-US" dirty="0"/>
              <a:t>must confess </a:t>
            </a:r>
            <a:r>
              <a:rPr lang="en-US" dirty="0" smtClean="0"/>
              <a:t>Jesus </a:t>
            </a:r>
            <a:r>
              <a:rPr lang="en-US" dirty="0"/>
              <a:t>as Lord:</a:t>
            </a:r>
          </a:p>
          <a:p>
            <a:r>
              <a:rPr lang="en-US" dirty="0"/>
              <a:t> </a:t>
            </a:r>
          </a:p>
          <a:p>
            <a:r>
              <a:rPr lang="en-US" dirty="0"/>
              <a:t>Matthew 10:32 " Therefore whoever confesses Me before men, him I will also confess before My Father who is in heaven.  </a:t>
            </a:r>
            <a:r>
              <a:rPr lang="en-US" baseline="30000" dirty="0"/>
              <a:t>33</a:t>
            </a:r>
            <a:r>
              <a:rPr lang="en-US" dirty="0"/>
              <a:t> "But whoever denies Me before men, him I will also deny before My Father who is in heaven.</a:t>
            </a:r>
          </a:p>
        </p:txBody>
      </p:sp>
    </p:spTree>
    <p:extLst>
      <p:ext uri="{BB962C8B-B14F-4D97-AF65-F5344CB8AC3E}">
        <p14:creationId xmlns:p14="http://schemas.microsoft.com/office/powerpoint/2010/main" val="3345452286"/>
      </p:ext>
    </p:extLst>
  </p:cSld>
  <p:clrMapOvr>
    <a:masterClrMapping/>
  </p:clrMapOvr>
  <p:transition spd="slow">
    <p:randomBar dir="ver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Revelation 1:5  and from Jesus Christ, the faithful witness, the firstborn from the dead, and the ruler over the kings of the earth. To Him who loved us and </a:t>
            </a:r>
            <a:r>
              <a:rPr lang="en-US" u="sng" dirty="0"/>
              <a:t>washed us from our sins in His own blood,</a:t>
            </a:r>
          </a:p>
          <a:p>
            <a:r>
              <a:rPr lang="en-US" dirty="0"/>
              <a:t> </a:t>
            </a:r>
          </a:p>
        </p:txBody>
      </p:sp>
    </p:spTree>
    <p:extLst>
      <p:ext uri="{BB962C8B-B14F-4D97-AF65-F5344CB8AC3E}">
        <p14:creationId xmlns:p14="http://schemas.microsoft.com/office/powerpoint/2010/main" val="2361023438"/>
      </p:ext>
    </p:extLst>
  </p:cSld>
  <p:clrMapOvr>
    <a:masterClrMapping/>
  </p:clrMapOvr>
  <p:transition spd="slow">
    <p:randomBar dir="ver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1"/>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smtClean="0"/>
              <a:t>1 Corinthians 6:9 Do you not know that the unrighteous will not inherit the kingdom of God? Do not be deceived. Neither fornicators, nor idolaters, nor adulterers, nor homosexuals, nor sodomites,  </a:t>
            </a:r>
            <a:r>
              <a:rPr lang="en-US" baseline="30000" dirty="0" smtClean="0"/>
              <a:t>10</a:t>
            </a:r>
            <a:r>
              <a:rPr lang="en-US" dirty="0" smtClean="0"/>
              <a:t> nor thieves, nor covetous, nor drunkards, nor revilers, nor </a:t>
            </a:r>
            <a:r>
              <a:rPr lang="en-US" dirty="0" err="1" smtClean="0"/>
              <a:t>extortioners</a:t>
            </a:r>
            <a:r>
              <a:rPr lang="en-US" dirty="0" smtClean="0"/>
              <a:t> will inherit the kingdom of God.  </a:t>
            </a:r>
            <a:r>
              <a:rPr lang="en-US" baseline="30000" dirty="0" smtClean="0"/>
              <a:t>11</a:t>
            </a:r>
            <a:r>
              <a:rPr lang="en-US" dirty="0" smtClean="0"/>
              <a:t> And such were some of you. But </a:t>
            </a:r>
            <a:r>
              <a:rPr lang="en-US" u="sng" dirty="0" smtClean="0"/>
              <a:t>you were washed</a:t>
            </a:r>
            <a:r>
              <a:rPr lang="en-US" dirty="0" smtClean="0"/>
              <a:t>, but you were sanctified, but you were justified in the name of the Lord Jesus and by the Spirit of our God.</a:t>
            </a:r>
            <a:endParaRPr lang="en-US" dirty="0"/>
          </a:p>
        </p:txBody>
      </p:sp>
    </p:spTree>
    <p:extLst>
      <p:ext uri="{BB962C8B-B14F-4D97-AF65-F5344CB8AC3E}">
        <p14:creationId xmlns:p14="http://schemas.microsoft.com/office/powerpoint/2010/main" val="4022221142"/>
      </p:ext>
    </p:extLst>
  </p:cSld>
  <p:clrMapOvr>
    <a:masterClrMapping/>
  </p:clrMapOvr>
  <p:transition spd="slow">
    <p:randomBar dir="ver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Mark 16:15  And He said to them, "Go into all the world and preach the gospel to every creature.  </a:t>
            </a:r>
            <a:r>
              <a:rPr lang="en-US" baseline="30000" dirty="0"/>
              <a:t>16</a:t>
            </a:r>
            <a:r>
              <a:rPr lang="en-US" dirty="0"/>
              <a:t> "He who </a:t>
            </a:r>
            <a:r>
              <a:rPr lang="en-US" u="sng" dirty="0"/>
              <a:t>believes and is baptized </a:t>
            </a:r>
            <a:r>
              <a:rPr lang="en-US" dirty="0"/>
              <a:t>will be saved; but he who does not believe will be condemned.</a:t>
            </a:r>
          </a:p>
        </p:txBody>
      </p:sp>
    </p:spTree>
    <p:extLst>
      <p:ext uri="{BB962C8B-B14F-4D97-AF65-F5344CB8AC3E}">
        <p14:creationId xmlns:p14="http://schemas.microsoft.com/office/powerpoint/2010/main" val="2803587505"/>
      </p:ext>
    </p:extLst>
  </p:cSld>
  <p:clrMapOvr>
    <a:masterClrMapping/>
  </p:clrMapOvr>
  <p:transition spd="slow">
    <p:randomBar dir="ver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1"/>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2:37  Now when they heard </a:t>
            </a:r>
            <a:r>
              <a:rPr lang="en-US" i="1" dirty="0"/>
              <a:t>this, </a:t>
            </a:r>
            <a:r>
              <a:rPr lang="en-US" dirty="0"/>
              <a:t>they were cut to the heart, and said to Peter and the rest of the apostles, "Men </a:t>
            </a:r>
            <a:r>
              <a:rPr lang="en-US" i="1" dirty="0"/>
              <a:t>and </a:t>
            </a:r>
            <a:r>
              <a:rPr lang="en-US" dirty="0"/>
              <a:t>brethren, what shall we do?"</a:t>
            </a:r>
          </a:p>
          <a:p>
            <a:r>
              <a:rPr lang="en-US" dirty="0"/>
              <a:t> </a:t>
            </a:r>
          </a:p>
        </p:txBody>
      </p:sp>
    </p:spTree>
    <p:extLst>
      <p:ext uri="{BB962C8B-B14F-4D97-AF65-F5344CB8AC3E}">
        <p14:creationId xmlns:p14="http://schemas.microsoft.com/office/powerpoint/2010/main" val="1976154383"/>
      </p:ext>
    </p:extLst>
  </p:cSld>
  <p:clrMapOvr>
    <a:masterClrMapping/>
  </p:clrMapOvr>
  <p:transition spd="slow">
    <p:randomBar dir="ver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2:38  Then Peter said to them, "Repent, and let every one of you be baptized in the name of Jesus Christ </a:t>
            </a:r>
            <a:r>
              <a:rPr lang="en-US" u="sng" dirty="0"/>
              <a:t>for the remission of sins</a:t>
            </a:r>
            <a:r>
              <a:rPr lang="en-US" dirty="0"/>
              <a:t>; and you shall receive the gift of the Holy Spirit.</a:t>
            </a:r>
          </a:p>
        </p:txBody>
      </p:sp>
    </p:spTree>
    <p:extLst>
      <p:ext uri="{BB962C8B-B14F-4D97-AF65-F5344CB8AC3E}">
        <p14:creationId xmlns:p14="http://schemas.microsoft.com/office/powerpoint/2010/main" val="3620668884"/>
      </p:ext>
    </p:extLst>
  </p:cSld>
  <p:clrMapOvr>
    <a:masterClrMapping/>
  </p:clrMapOvr>
  <p:transition spd="slow">
    <p:randomBar dir="ver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1"/>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22:16  'And now why are you waiting? Arise and be baptized, and </a:t>
            </a:r>
            <a:r>
              <a:rPr lang="en-US" u="sng" dirty="0"/>
              <a:t>wash away your sins</a:t>
            </a:r>
            <a:r>
              <a:rPr lang="en-US" dirty="0"/>
              <a:t>, calling on the name of the Lord.'</a:t>
            </a:r>
          </a:p>
        </p:txBody>
      </p:sp>
    </p:spTree>
    <p:extLst>
      <p:ext uri="{BB962C8B-B14F-4D97-AF65-F5344CB8AC3E}">
        <p14:creationId xmlns:p14="http://schemas.microsoft.com/office/powerpoint/2010/main" val="3369371338"/>
      </p:ext>
    </p:extLst>
  </p:cSld>
  <p:clrMapOvr>
    <a:masterClrMapping/>
  </p:clrMapOvr>
  <p:transition spd="slow">
    <p:randomBar dir="ver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1"/>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Colossians 2:11 In Him you were also circumcised with the circumcision made without hands, by putting off the body of the sins of the flesh, by the circumcision of Christ,  </a:t>
            </a:r>
            <a:r>
              <a:rPr lang="en-US" baseline="30000" dirty="0"/>
              <a:t>12</a:t>
            </a:r>
            <a:r>
              <a:rPr lang="en-US" dirty="0"/>
              <a:t> buried with Him in baptism, in which you also were raised with </a:t>
            </a:r>
            <a:r>
              <a:rPr lang="en-US" i="1" dirty="0"/>
              <a:t>Him </a:t>
            </a:r>
            <a:r>
              <a:rPr lang="en-US" u="sng" dirty="0"/>
              <a:t>through faith in the working of God</a:t>
            </a:r>
            <a:r>
              <a:rPr lang="en-US" dirty="0"/>
              <a:t>, who raised Him from the dead.  </a:t>
            </a:r>
            <a:r>
              <a:rPr lang="en-US" baseline="30000" dirty="0"/>
              <a:t>13</a:t>
            </a:r>
            <a:r>
              <a:rPr lang="en-US" dirty="0"/>
              <a:t> And you, being dead in your trespasses and the </a:t>
            </a:r>
            <a:r>
              <a:rPr lang="en-US" dirty="0" err="1"/>
              <a:t>uncircumcision</a:t>
            </a:r>
            <a:r>
              <a:rPr lang="en-US" dirty="0"/>
              <a:t> of your flesh, </a:t>
            </a:r>
            <a:r>
              <a:rPr lang="en-US" u="sng" dirty="0"/>
              <a:t>He has made alive together with Him, having forgiven you all trespasses,</a:t>
            </a:r>
            <a:endParaRPr lang="en-US" dirty="0"/>
          </a:p>
        </p:txBody>
      </p:sp>
    </p:spTree>
    <p:extLst>
      <p:ext uri="{BB962C8B-B14F-4D97-AF65-F5344CB8AC3E}">
        <p14:creationId xmlns:p14="http://schemas.microsoft.com/office/powerpoint/2010/main" val="4083376286"/>
      </p:ext>
    </p:extLst>
  </p:cSld>
  <p:clrMapOvr>
    <a:masterClrMapping/>
  </p:clrMapOvr>
  <p:transition spd="slow">
    <p:randomBar dir="vert"/>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Baptism is also the point </a:t>
            </a:r>
            <a:r>
              <a:rPr lang="en-US" dirty="0" smtClean="0"/>
              <a:t>we </a:t>
            </a:r>
            <a:r>
              <a:rPr lang="en-US" dirty="0"/>
              <a:t>are </a:t>
            </a:r>
            <a:r>
              <a:rPr lang="en-US" dirty="0" smtClean="0"/>
              <a:t>added to </a:t>
            </a:r>
            <a:r>
              <a:rPr lang="en-US" dirty="0"/>
              <a:t>the kingdom/church by God. </a:t>
            </a:r>
          </a:p>
          <a:p>
            <a:r>
              <a:rPr lang="en-US" dirty="0"/>
              <a:t> </a:t>
            </a:r>
          </a:p>
          <a:p>
            <a:r>
              <a:rPr lang="en-US" dirty="0"/>
              <a:t>John 3:5 Jesus answered, "Most assuredly, I say to you, unless one is </a:t>
            </a:r>
            <a:r>
              <a:rPr lang="en-US" u="sng" dirty="0"/>
              <a:t>born of water and the Spirit</a:t>
            </a:r>
            <a:r>
              <a:rPr lang="en-US" dirty="0"/>
              <a:t>, he cannot enter the kingdom of God.</a:t>
            </a:r>
          </a:p>
          <a:p>
            <a:r>
              <a:rPr lang="en-US" dirty="0"/>
              <a:t> </a:t>
            </a:r>
          </a:p>
          <a:p>
            <a:r>
              <a:rPr lang="en-US" dirty="0"/>
              <a:t>1 Corinthians 12:13 For by one Spirit we were all </a:t>
            </a:r>
            <a:r>
              <a:rPr lang="en-US" u="sng" dirty="0"/>
              <a:t>baptized into one body </a:t>
            </a:r>
            <a:r>
              <a:rPr lang="en-US" dirty="0"/>
              <a:t>-- whether Jews or Greeks, whether slaves or free -- and have all been made to drink into one Spirit.</a:t>
            </a:r>
          </a:p>
          <a:p>
            <a:r>
              <a:rPr lang="en-US" dirty="0"/>
              <a:t> </a:t>
            </a:r>
          </a:p>
          <a:p>
            <a:r>
              <a:rPr lang="en-US" dirty="0"/>
              <a:t>Acts 2:47  And </a:t>
            </a:r>
            <a:r>
              <a:rPr lang="en-US" u="sng" dirty="0"/>
              <a:t>the Lord </a:t>
            </a:r>
            <a:r>
              <a:rPr lang="en-US" dirty="0"/>
              <a:t>added to the church daily those who were being saved.</a:t>
            </a:r>
          </a:p>
        </p:txBody>
      </p:sp>
    </p:spTree>
    <p:extLst>
      <p:ext uri="{BB962C8B-B14F-4D97-AF65-F5344CB8AC3E}">
        <p14:creationId xmlns:p14="http://schemas.microsoft.com/office/powerpoint/2010/main" val="1975735892"/>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1"/>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smtClean="0"/>
              <a:t>Everything had gone wonderfully and the nurse removed the needle from little Danny’s arm. Danny with a tear in his eye looked at his father and said, “When do I die?” The father suddenly realized with a shock that Danny had misunderstood his explanation of giving blood. Danny thought he was giving all of his blood to save the life of his little brother! He thought that he would die after the transfusion was over. Yet he still had agreed to help his little brother. </a:t>
            </a:r>
            <a:endParaRPr lang="en-US" dirty="0"/>
          </a:p>
        </p:txBody>
      </p:sp>
    </p:spTree>
  </p:cSld>
  <p:clrMapOvr>
    <a:masterClrMapping/>
  </p:clrMapOvr>
  <p:transition spd="slow">
    <p:randomBar dir="ver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1"/>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5. Jesus’ blood continues to have the power to cleanse </a:t>
            </a:r>
            <a:r>
              <a:rPr lang="en-US" dirty="0" smtClean="0"/>
              <a:t>us of </a:t>
            </a:r>
            <a:r>
              <a:rPr lang="en-US" dirty="0"/>
              <a:t>our future sins.</a:t>
            </a:r>
          </a:p>
        </p:txBody>
      </p:sp>
    </p:spTree>
    <p:extLst>
      <p:ext uri="{BB962C8B-B14F-4D97-AF65-F5344CB8AC3E}">
        <p14:creationId xmlns:p14="http://schemas.microsoft.com/office/powerpoint/2010/main" val="1712087823"/>
      </p:ext>
    </p:extLst>
  </p:cSld>
  <p:clrMapOvr>
    <a:masterClrMapping/>
  </p:clrMapOvr>
  <p:transition spd="slow">
    <p:randomBar dir="vert"/>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John 1:7  But if we </a:t>
            </a:r>
            <a:r>
              <a:rPr lang="en-US" u="sng" dirty="0"/>
              <a:t>walk in the light </a:t>
            </a:r>
            <a:r>
              <a:rPr lang="en-US" dirty="0"/>
              <a:t>as He is in the light, we have fellowship with one another, and </a:t>
            </a:r>
            <a:r>
              <a:rPr lang="en-US" u="sng" dirty="0"/>
              <a:t>the blood of Jesus Christ His Son cleanses us from all sin</a:t>
            </a:r>
            <a:r>
              <a:rPr lang="en-US" dirty="0"/>
              <a:t>.  </a:t>
            </a:r>
            <a:r>
              <a:rPr lang="en-US" baseline="30000" dirty="0"/>
              <a:t>8</a:t>
            </a:r>
            <a:r>
              <a:rPr lang="en-US" dirty="0"/>
              <a:t> If we say that we have no sin, we deceive ourselves, and the truth is not in us.  </a:t>
            </a:r>
            <a:r>
              <a:rPr lang="en-US" baseline="30000" dirty="0"/>
              <a:t>9</a:t>
            </a:r>
            <a:r>
              <a:rPr lang="en-US" dirty="0"/>
              <a:t> </a:t>
            </a:r>
            <a:r>
              <a:rPr lang="en-US" u="sng" dirty="0"/>
              <a:t>If we confess our sins, He is faithful and just to forgive us </a:t>
            </a:r>
            <a:r>
              <a:rPr lang="en-US" i="1" u="sng" dirty="0"/>
              <a:t>our </a:t>
            </a:r>
            <a:r>
              <a:rPr lang="en-US" u="sng" dirty="0"/>
              <a:t>sins and to cleanse us from all unrighteousness. </a:t>
            </a:r>
            <a:r>
              <a:rPr lang="en-US" dirty="0"/>
              <a:t> </a:t>
            </a:r>
            <a:r>
              <a:rPr lang="en-US" baseline="30000" dirty="0"/>
              <a:t>10</a:t>
            </a:r>
            <a:r>
              <a:rPr lang="en-US" dirty="0"/>
              <a:t> If we say that we have not sinned, we make Him a liar, and His word is not in us.  </a:t>
            </a:r>
          </a:p>
          <a:p>
            <a:r>
              <a:rPr lang="en-US" dirty="0"/>
              <a:t> </a:t>
            </a:r>
          </a:p>
        </p:txBody>
      </p:sp>
    </p:spTree>
    <p:extLst>
      <p:ext uri="{BB962C8B-B14F-4D97-AF65-F5344CB8AC3E}">
        <p14:creationId xmlns:p14="http://schemas.microsoft.com/office/powerpoint/2010/main" val="2953786430"/>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0" y="1"/>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Jesus blood brought forth a new covenant. </a:t>
            </a:r>
          </a:p>
          <a:p>
            <a:r>
              <a:rPr lang="en-US" dirty="0"/>
              <a:t> </a:t>
            </a:r>
          </a:p>
        </p:txBody>
      </p:sp>
    </p:spTree>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1"/>
            <a:ext cx="9144000" cy="60016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400" dirty="0"/>
              <a:t>Jeremiah 31:31 " Behold, the days are coming, says the LORD, when I will make a new covenant with the house of Israel and with the house of Judah --  </a:t>
            </a:r>
            <a:r>
              <a:rPr lang="en-US" sz="2400" baseline="30000" dirty="0"/>
              <a:t>32</a:t>
            </a:r>
            <a:r>
              <a:rPr lang="en-US" sz="2400" dirty="0"/>
              <a:t> "not according to the covenant that I made with their fathers in the day </a:t>
            </a:r>
            <a:r>
              <a:rPr lang="en-US" sz="2400" i="1" dirty="0"/>
              <a:t>that </a:t>
            </a:r>
            <a:r>
              <a:rPr lang="en-US" sz="2400" dirty="0"/>
              <a:t>I took them by the hand to lead them out of the land of Egypt, My covenant which they broke, though I was a husband to them, says the LORD.  </a:t>
            </a:r>
            <a:r>
              <a:rPr lang="en-US" sz="2400" baseline="30000" dirty="0"/>
              <a:t>33</a:t>
            </a:r>
            <a:r>
              <a:rPr lang="en-US" sz="2400" dirty="0"/>
              <a:t> "But this </a:t>
            </a:r>
            <a:r>
              <a:rPr lang="en-US" sz="2400" i="1" dirty="0"/>
              <a:t>is </a:t>
            </a:r>
            <a:r>
              <a:rPr lang="en-US" sz="2400" dirty="0"/>
              <a:t>the covenant that I will make with the house of Israel after those days, says the LORD: I will put My law in their minds, and write it on their hearts; and I will be their God, and they shall be My people.  </a:t>
            </a:r>
            <a:r>
              <a:rPr lang="en-US" sz="2400" baseline="30000" dirty="0"/>
              <a:t>34</a:t>
            </a:r>
            <a:r>
              <a:rPr lang="en-US" sz="2400" dirty="0"/>
              <a:t> "No more shall every man teach his neighbor, and every man his brother, saying, 'Know the LORD,' for they all shall know Me, from the least of them to the greatest of them, says the LORD. For I will forgive their iniquity, and their sin I will remember no more."</a:t>
            </a:r>
          </a:p>
        </p:txBody>
      </p:sp>
    </p:spTree>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1"/>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Hebrews 8:13 In that He says, "A new </a:t>
            </a:r>
            <a:r>
              <a:rPr lang="en-US" i="1" dirty="0"/>
              <a:t>covenant," </a:t>
            </a:r>
            <a:r>
              <a:rPr lang="en-US" dirty="0"/>
              <a:t>He has made the first obsolete. Now what is becoming obsolete and growing old is ready to vanish away.</a:t>
            </a:r>
          </a:p>
          <a:p>
            <a:r>
              <a:rPr lang="en-US" dirty="0"/>
              <a:t> </a:t>
            </a:r>
          </a:p>
        </p:txBody>
      </p:sp>
    </p:spTree>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Hebrews 9:11 But Christ came </a:t>
            </a:r>
            <a:r>
              <a:rPr lang="en-US" i="1" dirty="0"/>
              <a:t>as </a:t>
            </a:r>
            <a:r>
              <a:rPr lang="en-US" dirty="0"/>
              <a:t>High Priest of the good things to come, with the greater and more perfect tabernacle not made with hands, that is, not of this creation.  </a:t>
            </a:r>
            <a:r>
              <a:rPr lang="en-US" baseline="30000" dirty="0"/>
              <a:t>12</a:t>
            </a:r>
            <a:r>
              <a:rPr lang="en-US" dirty="0"/>
              <a:t> Not with the blood of goats and calves, but with His own blood He entered the Most Holy Place once for all, having obtained eternal redemption.  </a:t>
            </a:r>
            <a:r>
              <a:rPr lang="en-US" baseline="30000" dirty="0"/>
              <a:t>13</a:t>
            </a:r>
            <a:r>
              <a:rPr lang="en-US" dirty="0"/>
              <a:t> For if the blood of bulls and goats and the ashes of a heifer, sprinkling the unclean, sanctifies for the purifying of the flesh,  </a:t>
            </a:r>
            <a:r>
              <a:rPr lang="en-US" baseline="30000" dirty="0"/>
              <a:t>14</a:t>
            </a:r>
            <a:r>
              <a:rPr lang="en-US" dirty="0"/>
              <a:t> how much more shall the blood of Christ, who through the eternal Spirit offered Himself without spot to God, cleanse your conscience from dead works to serve the living God?</a:t>
            </a:r>
          </a:p>
        </p:txBody>
      </p:sp>
    </p:spTree>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Hebrews 9:15 And for this reason He is the Mediator of the new covenant, by means of death, for the redemption of the transgressions under the first covenant, that those who are called may receive the promise of the eternal inheritance.  </a:t>
            </a:r>
            <a:r>
              <a:rPr lang="en-US" baseline="30000" dirty="0"/>
              <a:t>16</a:t>
            </a:r>
            <a:r>
              <a:rPr lang="en-US" dirty="0"/>
              <a:t> For where there </a:t>
            </a:r>
            <a:r>
              <a:rPr lang="en-US" i="1" dirty="0"/>
              <a:t>is </a:t>
            </a:r>
            <a:r>
              <a:rPr lang="en-US" dirty="0"/>
              <a:t>a testament, there must also of necessity be the death of the testator.  </a:t>
            </a:r>
            <a:r>
              <a:rPr lang="en-US" baseline="30000" dirty="0"/>
              <a:t>17</a:t>
            </a:r>
            <a:r>
              <a:rPr lang="en-US" dirty="0"/>
              <a:t> For a testament </a:t>
            </a:r>
            <a:r>
              <a:rPr lang="en-US" i="1" dirty="0"/>
              <a:t>is </a:t>
            </a:r>
            <a:r>
              <a:rPr lang="en-US" dirty="0"/>
              <a:t>in force after men are dead, since it has no power at all while the testator lives.  </a:t>
            </a:r>
            <a:r>
              <a:rPr lang="en-US" baseline="30000" dirty="0"/>
              <a:t>18</a:t>
            </a:r>
            <a:r>
              <a:rPr lang="en-US" dirty="0"/>
              <a:t> Therefore not even the first </a:t>
            </a:r>
            <a:r>
              <a:rPr lang="en-US" i="1" dirty="0"/>
              <a:t>covenant </a:t>
            </a:r>
            <a:r>
              <a:rPr lang="en-US" dirty="0"/>
              <a:t>was dedicated without blood.  </a:t>
            </a:r>
            <a:r>
              <a:rPr lang="en-US" baseline="30000" dirty="0"/>
              <a:t>19</a:t>
            </a:r>
            <a:r>
              <a:rPr lang="en-US" dirty="0"/>
              <a:t> For when Moses had spoken every precept to all the people according to the law, he took the blood </a:t>
            </a:r>
            <a:r>
              <a:rPr lang="en-US" dirty="0" smtClean="0"/>
              <a:t>of</a:t>
            </a:r>
            <a:endParaRPr lang="en-US" dirty="0"/>
          </a:p>
        </p:txBody>
      </p:sp>
    </p:spTree>
  </p:cSld>
  <p:clrMapOvr>
    <a:masterClrMapping/>
  </p:clrMapOvr>
  <p:transition spd="slow">
    <p:randomBar dir="vert"/>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4072</TotalTime>
  <Words>2211</Words>
  <Application>Microsoft Office PowerPoint</Application>
  <PresentationFormat>On-screen Show (4:3)</PresentationFormat>
  <Paragraphs>73</Paragraphs>
  <Slides>41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Tahoma</vt:lpstr>
      <vt:lpstr>Arial</vt:lpstr>
      <vt:lpstr>Calibri</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Patsy</cp:lastModifiedBy>
  <cp:revision>50</cp:revision>
  <dcterms:created xsi:type="dcterms:W3CDTF">2006-12-19T00:50:39Z</dcterms:created>
  <dcterms:modified xsi:type="dcterms:W3CDTF">2013-02-17T05:26:14Z</dcterms:modified>
</cp:coreProperties>
</file>