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337" r:id="rId3"/>
    <p:sldId id="338" r:id="rId4"/>
    <p:sldId id="339" r:id="rId5"/>
    <p:sldId id="340"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pitchFamily="34" charset="0"/>
      </a:defRPr>
    </a:lvl1pPr>
    <a:lvl2pPr marL="457200" algn="l" rtl="0" fontAlgn="base">
      <a:spcBef>
        <a:spcPct val="0"/>
      </a:spcBef>
      <a:spcAft>
        <a:spcPct val="0"/>
      </a:spcAft>
      <a:defRPr sz="2800" b="1" kern="1200">
        <a:solidFill>
          <a:schemeClr val="bg1"/>
        </a:solidFill>
        <a:latin typeface="Tahoma" pitchFamily="34" charset="0"/>
        <a:ea typeface="+mn-ea"/>
        <a:cs typeface="Arial" pitchFamily="34" charset="0"/>
      </a:defRPr>
    </a:lvl2pPr>
    <a:lvl3pPr marL="914400" algn="l" rtl="0" fontAlgn="base">
      <a:spcBef>
        <a:spcPct val="0"/>
      </a:spcBef>
      <a:spcAft>
        <a:spcPct val="0"/>
      </a:spcAft>
      <a:defRPr sz="2800" b="1" kern="1200">
        <a:solidFill>
          <a:schemeClr val="bg1"/>
        </a:solidFill>
        <a:latin typeface="Tahoma" pitchFamily="34" charset="0"/>
        <a:ea typeface="+mn-ea"/>
        <a:cs typeface="Arial" pitchFamily="34" charset="0"/>
      </a:defRPr>
    </a:lvl3pPr>
    <a:lvl4pPr marL="1371600" algn="l" rtl="0" fontAlgn="base">
      <a:spcBef>
        <a:spcPct val="0"/>
      </a:spcBef>
      <a:spcAft>
        <a:spcPct val="0"/>
      </a:spcAft>
      <a:defRPr sz="2800" b="1" kern="1200">
        <a:solidFill>
          <a:schemeClr val="bg1"/>
        </a:solidFill>
        <a:latin typeface="Tahoma" pitchFamily="34" charset="0"/>
        <a:ea typeface="+mn-ea"/>
        <a:cs typeface="Arial" pitchFamily="34" charset="0"/>
      </a:defRPr>
    </a:lvl4pPr>
    <a:lvl5pPr marL="1828800" algn="l" rtl="0" fontAlgn="base">
      <a:spcBef>
        <a:spcPct val="0"/>
      </a:spcBef>
      <a:spcAft>
        <a:spcPct val="0"/>
      </a:spcAft>
      <a:defRPr sz="2800" b="1" kern="1200">
        <a:solidFill>
          <a:schemeClr val="bg1"/>
        </a:solidFill>
        <a:latin typeface="Tahoma" pitchFamily="34" charset="0"/>
        <a:ea typeface="+mn-ea"/>
        <a:cs typeface="Arial" pitchFamily="34" charset="0"/>
      </a:defRPr>
    </a:lvl5pPr>
    <a:lvl6pPr marL="2286000" algn="l" defTabSz="914400" rtl="0" eaLnBrk="1" latinLnBrk="0" hangingPunct="1">
      <a:defRPr sz="2800" b="1" kern="1200">
        <a:solidFill>
          <a:schemeClr val="bg1"/>
        </a:solidFill>
        <a:latin typeface="Tahoma" pitchFamily="34" charset="0"/>
        <a:ea typeface="+mn-ea"/>
        <a:cs typeface="Arial" pitchFamily="34" charset="0"/>
      </a:defRPr>
    </a:lvl6pPr>
    <a:lvl7pPr marL="2743200" algn="l" defTabSz="914400" rtl="0" eaLnBrk="1" latinLnBrk="0" hangingPunct="1">
      <a:defRPr sz="2800" b="1" kern="1200">
        <a:solidFill>
          <a:schemeClr val="bg1"/>
        </a:solidFill>
        <a:latin typeface="Tahoma" pitchFamily="34" charset="0"/>
        <a:ea typeface="+mn-ea"/>
        <a:cs typeface="Arial" pitchFamily="34" charset="0"/>
      </a:defRPr>
    </a:lvl7pPr>
    <a:lvl8pPr marL="3200400" algn="l" defTabSz="914400" rtl="0" eaLnBrk="1" latinLnBrk="0" hangingPunct="1">
      <a:defRPr sz="2800" b="1" kern="1200">
        <a:solidFill>
          <a:schemeClr val="bg1"/>
        </a:solidFill>
        <a:latin typeface="Tahoma" pitchFamily="34" charset="0"/>
        <a:ea typeface="+mn-ea"/>
        <a:cs typeface="Arial" pitchFamily="34" charset="0"/>
      </a:defRPr>
    </a:lvl8pPr>
    <a:lvl9pPr marL="3657600" algn="l" defTabSz="914400" rtl="0" eaLnBrk="1" latinLnBrk="0" hangingPunct="1">
      <a:defRPr sz="2800" b="1" kern="1200">
        <a:solidFill>
          <a:schemeClr val="bg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D594B-62C2-448F-9F6C-1C758DAFB2D6}" type="datetimeFigureOut">
              <a:rPr lang="en-US" smtClean="0"/>
              <a:t>10/27/2012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7546F-90AA-49BB-B8E3-9CEA4BA8EBCF}" type="slidenum">
              <a:rPr lang="en-US" smtClean="0"/>
              <a:t>‹#›</a:t>
            </a:fld>
            <a:endParaRPr lang="en-US"/>
          </a:p>
        </p:txBody>
      </p:sp>
    </p:spTree>
    <p:extLst>
      <p:ext uri="{BB962C8B-B14F-4D97-AF65-F5344CB8AC3E}">
        <p14:creationId xmlns:p14="http://schemas.microsoft.com/office/powerpoint/2010/main" val="270314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7546F-90AA-49BB-B8E3-9CEA4BA8EBCF}" type="slidenum">
              <a:rPr lang="en-US" smtClean="0"/>
              <a:t>20</a:t>
            </a:fld>
            <a:endParaRPr lang="en-US"/>
          </a:p>
        </p:txBody>
      </p:sp>
    </p:spTree>
    <p:extLst>
      <p:ext uri="{BB962C8B-B14F-4D97-AF65-F5344CB8AC3E}">
        <p14:creationId xmlns:p14="http://schemas.microsoft.com/office/powerpoint/2010/main" val="297690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7546F-90AA-49BB-B8E3-9CEA4BA8EBCF}" type="slidenum">
              <a:rPr lang="en-US" smtClean="0"/>
              <a:t>29</a:t>
            </a:fld>
            <a:endParaRPr lang="en-US"/>
          </a:p>
        </p:txBody>
      </p:sp>
    </p:spTree>
    <p:extLst>
      <p:ext uri="{BB962C8B-B14F-4D97-AF65-F5344CB8AC3E}">
        <p14:creationId xmlns:p14="http://schemas.microsoft.com/office/powerpoint/2010/main" val="119038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7546F-90AA-49BB-B8E3-9CEA4BA8EBCF}" type="slidenum">
              <a:rPr lang="en-US" smtClean="0"/>
              <a:t>30</a:t>
            </a:fld>
            <a:endParaRPr lang="en-US"/>
          </a:p>
        </p:txBody>
      </p:sp>
    </p:spTree>
    <p:extLst>
      <p:ext uri="{BB962C8B-B14F-4D97-AF65-F5344CB8AC3E}">
        <p14:creationId xmlns:p14="http://schemas.microsoft.com/office/powerpoint/2010/main" val="119038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5841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93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5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067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009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0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49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6095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1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25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483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6200"/>
            <a:ext cx="9144000" cy="3785652"/>
          </a:xfrm>
          <a:prstGeom prst="rect">
            <a:avLst/>
          </a:prstGeom>
        </p:spPr>
        <p:txBody>
          <a:bodyPr wrap="square">
            <a:spAutoFit/>
          </a:bodyPr>
          <a:lstStyle/>
          <a:p>
            <a:pPr algn="ctr"/>
            <a:r>
              <a:rPr lang="en-US" sz="6000" dirty="0" smtClean="0">
                <a:effectLst>
                  <a:glow rad="139700">
                    <a:schemeClr val="accent3">
                      <a:satMod val="175000"/>
                      <a:alpha val="40000"/>
                    </a:schemeClr>
                  </a:glow>
                </a:effectLst>
                <a:latin typeface="Rabin" pitchFamily="2" charset="0"/>
              </a:rPr>
              <a:t>THE STRANGE </a:t>
            </a:r>
          </a:p>
          <a:p>
            <a:pPr algn="ctr"/>
            <a:r>
              <a:rPr lang="en-US" sz="6000" dirty="0" smtClean="0">
                <a:effectLst>
                  <a:glow rad="139700">
                    <a:schemeClr val="accent3">
                      <a:satMod val="175000"/>
                      <a:alpha val="40000"/>
                    </a:schemeClr>
                  </a:glow>
                </a:effectLst>
                <a:latin typeface="Rabin" pitchFamily="2" charset="0"/>
              </a:rPr>
              <a:t>AND THE </a:t>
            </a:r>
          </a:p>
          <a:p>
            <a:pPr algn="ctr"/>
            <a:r>
              <a:rPr lang="en-US" sz="6000" dirty="0" smtClean="0">
                <a:effectLst>
                  <a:glow rad="139700">
                    <a:schemeClr val="accent3">
                      <a:satMod val="175000"/>
                      <a:alpha val="40000"/>
                    </a:schemeClr>
                  </a:glow>
                </a:effectLst>
                <a:latin typeface="Rabin" pitchFamily="2" charset="0"/>
              </a:rPr>
              <a:t>SPOOKY</a:t>
            </a:r>
          </a:p>
          <a:p>
            <a:pPr algn="ctr"/>
            <a:r>
              <a:rPr lang="en-US" sz="6000" dirty="0" smtClean="0">
                <a:effectLst>
                  <a:glow rad="139700">
                    <a:schemeClr val="accent3">
                      <a:satMod val="175000"/>
                      <a:alpha val="40000"/>
                    </a:schemeClr>
                  </a:glow>
                </a:effectLst>
                <a:latin typeface="Rabin" pitchFamily="2" charset="0"/>
              </a:rPr>
              <a:t> PART 1</a:t>
            </a:r>
            <a:endParaRPr lang="en-US" sz="6000" dirty="0">
              <a:effectLst>
                <a:glow rad="139700">
                  <a:schemeClr val="accent3">
                    <a:satMod val="175000"/>
                    <a:alpha val="40000"/>
                  </a:schemeClr>
                </a:glow>
              </a:effectLst>
              <a:latin typeface="Rabi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97810"/>
            <a:ext cx="5138575" cy="249299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smtClean="0"/>
              <a:t>And he said, "The arrow of the LORD's deliverance and the arrow of deliverance from Syria; for you must strike the Syrians at </a:t>
            </a:r>
            <a:r>
              <a:rPr lang="en-US" sz="2600" dirty="0" err="1" smtClean="0"/>
              <a:t>Aphek</a:t>
            </a:r>
            <a:r>
              <a:rPr lang="en-US" sz="2600" dirty="0" smtClean="0"/>
              <a:t> till you have destroyed </a:t>
            </a:r>
            <a:r>
              <a:rPr lang="en-US" sz="2600" i="1" dirty="0" smtClean="0"/>
              <a:t>them."</a:t>
            </a:r>
            <a:r>
              <a:rPr lang="en-US" sz="2600" dirty="0" smtClean="0"/>
              <a:t>  </a:t>
            </a:r>
            <a:r>
              <a:rPr lang="en-US" sz="2600" baseline="30000" dirty="0" smtClean="0"/>
              <a:t>18</a:t>
            </a:r>
            <a:r>
              <a:rPr lang="en-US" sz="2600" dirty="0" smtClean="0"/>
              <a:t> Then he</a:t>
            </a:r>
            <a:endParaRPr lang="en-US" sz="2600" dirty="0"/>
          </a:p>
        </p:txBody>
      </p:sp>
      <p:pic>
        <p:nvPicPr>
          <p:cNvPr id="3" name="Picture 4" descr="http://gorepent.com/wp-content/uploads/posts12/death-of-eli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575" y="0"/>
            <a:ext cx="4015816"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2492990"/>
            <a:ext cx="9144000" cy="2893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smtClean="0"/>
              <a:t>said, "Take the arrows"; so he took </a:t>
            </a:r>
            <a:r>
              <a:rPr lang="en-US" sz="2600" i="1" dirty="0" smtClean="0"/>
              <a:t>them. </a:t>
            </a:r>
            <a:r>
              <a:rPr lang="en-US" sz="2600" dirty="0" smtClean="0"/>
              <a:t>And he said to the king of Israel, "Strike the ground"; so he struck three times, and stopped.  </a:t>
            </a:r>
            <a:r>
              <a:rPr lang="en-US" sz="2600" baseline="30000" dirty="0" smtClean="0"/>
              <a:t>19</a:t>
            </a:r>
            <a:r>
              <a:rPr lang="en-US" sz="2600" dirty="0" smtClean="0"/>
              <a:t> And the man of God was angry with him, and said, "You should have struck five or six times; then you would have struck Syria till you had destroyed </a:t>
            </a:r>
            <a:r>
              <a:rPr lang="en-US" sz="2600" i="1" dirty="0" smtClean="0"/>
              <a:t>it! </a:t>
            </a:r>
            <a:r>
              <a:rPr lang="en-US" sz="2600" dirty="0" smtClean="0"/>
              <a:t>But now you will strike Syria </a:t>
            </a:r>
            <a:r>
              <a:rPr lang="en-US" sz="2600" i="1" dirty="0" smtClean="0"/>
              <a:t>only </a:t>
            </a:r>
            <a:r>
              <a:rPr lang="en-US" sz="2600" dirty="0" smtClean="0"/>
              <a:t>three times."</a:t>
            </a:r>
            <a:endParaRPr lang="en-US" sz="26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061418" y="0"/>
            <a:ext cx="5082582"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dirty="0"/>
              <a:t>2 Kings 2:23 Then he went up from there to Bethel; and as he was going up the road, some youths came from the city and mocked him, and said to him, "</a:t>
            </a:r>
            <a:r>
              <a:rPr lang="en-US" dirty="0" smtClean="0"/>
              <a:t>Go</a:t>
            </a:r>
            <a:endParaRPr lang="en-US" dirty="0"/>
          </a:p>
        </p:txBody>
      </p:sp>
      <p:pic>
        <p:nvPicPr>
          <p:cNvPr id="12292" name="Picture 4" descr="http://rulehibernia.com/wp-content/uploads/2010/08/angry-bear-300x1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061419"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13854" y="2590800"/>
            <a:ext cx="9130145"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dirty="0" smtClean="0"/>
              <a:t>up, you baldhead! Go up, you baldhead!"  </a:t>
            </a:r>
            <a:r>
              <a:rPr lang="en-US" baseline="30000" dirty="0" smtClean="0"/>
              <a:t>24</a:t>
            </a:r>
            <a:r>
              <a:rPr lang="en-US" dirty="0" smtClean="0"/>
              <a:t> So he turned around and looked at them, and pronounced a curse on them in the name of the LORD. And two female bears came out of the woods and mauled forty-two of the youths.  </a:t>
            </a:r>
            <a:r>
              <a:rPr lang="en-US" baseline="30000" dirty="0" smtClean="0"/>
              <a:t>25</a:t>
            </a:r>
            <a:r>
              <a:rPr lang="en-US" dirty="0" smtClean="0"/>
              <a:t> Then he went from there to Mount Carmel, and from there he returned to Samaria.</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4219690" cy="329320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a:t>Numbers 22:21 So Balaam rose in the morning, saddled his donkey, and went with the princes of Moab.  </a:t>
            </a:r>
            <a:r>
              <a:rPr lang="en-US" sz="2600" baseline="30000" dirty="0"/>
              <a:t>22</a:t>
            </a:r>
            <a:r>
              <a:rPr lang="en-US" sz="2600" dirty="0"/>
              <a:t> Then God's anger was aroused because he went, and the Angel </a:t>
            </a:r>
            <a:r>
              <a:rPr lang="en-US" sz="2600" dirty="0" smtClean="0"/>
              <a:t>of</a:t>
            </a:r>
            <a:endParaRPr lang="en-US" sz="2600" dirty="0"/>
          </a:p>
        </p:txBody>
      </p:sp>
      <p:pic>
        <p:nvPicPr>
          <p:cNvPr id="13316" name="Picture 4" descr="http://static.artbible.info/large/lastman_bil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690" y="20782"/>
            <a:ext cx="4924310" cy="3332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3124200"/>
            <a:ext cx="9144000" cy="249299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smtClean="0"/>
              <a:t>the LORD took His stand in the way as an adversary against him. And he was riding on his donkey, and his two servants </a:t>
            </a:r>
            <a:r>
              <a:rPr lang="en-US" sz="2600" i="1" dirty="0" smtClean="0"/>
              <a:t>were </a:t>
            </a:r>
            <a:r>
              <a:rPr lang="en-US" sz="2600" dirty="0" smtClean="0"/>
              <a:t>with him.  </a:t>
            </a:r>
            <a:r>
              <a:rPr lang="en-US" sz="2600" baseline="30000" dirty="0" smtClean="0"/>
              <a:t>23</a:t>
            </a:r>
            <a:r>
              <a:rPr lang="en-US" sz="2600" dirty="0" smtClean="0"/>
              <a:t> Now the donkey saw the Angel of the LORD standing in the way with His drawn sword in His hand, and the donkey turned aside out of the way and went into the field. </a:t>
            </a:r>
            <a:endParaRPr lang="en-US" sz="26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4219690" cy="329320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smtClean="0"/>
              <a:t>So Balaam struck the donkey to turn her back onto the road.  </a:t>
            </a:r>
            <a:r>
              <a:rPr lang="en-US" sz="2600" baseline="30000" dirty="0" smtClean="0"/>
              <a:t>24</a:t>
            </a:r>
            <a:r>
              <a:rPr lang="en-US" sz="2600" dirty="0" smtClean="0"/>
              <a:t> Then the Angel of the LORD stood in a narrow path between the vineyards, </a:t>
            </a:r>
            <a:r>
              <a:rPr lang="en-US" sz="2600" i="1" dirty="0" smtClean="0"/>
              <a:t>with </a:t>
            </a:r>
            <a:r>
              <a:rPr lang="en-US" sz="2600" dirty="0" smtClean="0"/>
              <a:t>a wall on this side and a wall on that side.  </a:t>
            </a:r>
            <a:endParaRPr lang="en-US" sz="2600" dirty="0"/>
          </a:p>
        </p:txBody>
      </p:sp>
      <p:pic>
        <p:nvPicPr>
          <p:cNvPr id="3" name="Picture 4" descr="http://static.artbible.info/large/lastman_bil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690" y="20782"/>
            <a:ext cx="4924310" cy="3332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3200400"/>
            <a:ext cx="9144000" cy="369331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baseline="30000" dirty="0" smtClean="0"/>
              <a:t>25</a:t>
            </a:r>
            <a:r>
              <a:rPr lang="en-US" sz="2600" dirty="0" smtClean="0"/>
              <a:t> And when the donkey saw the Angel of the LORD, she pushed herself against the wall and crushed Balaam's foot against the wall; so he struck her again.  </a:t>
            </a:r>
            <a:r>
              <a:rPr lang="en-US" sz="2600" baseline="30000" dirty="0" smtClean="0"/>
              <a:t>26</a:t>
            </a:r>
            <a:r>
              <a:rPr lang="en-US" sz="2600" dirty="0" smtClean="0"/>
              <a:t> Then the Angel of the LORD went further, and stood in a narrow place where there </a:t>
            </a:r>
            <a:r>
              <a:rPr lang="en-US" sz="2600" i="1" dirty="0" smtClean="0"/>
              <a:t>was </a:t>
            </a:r>
            <a:r>
              <a:rPr lang="en-US" sz="2600" dirty="0" smtClean="0"/>
              <a:t>no way to turn either to the right hand or to the left.  </a:t>
            </a:r>
            <a:r>
              <a:rPr lang="en-US" sz="2600" baseline="30000" dirty="0" smtClean="0"/>
              <a:t>27</a:t>
            </a:r>
            <a:r>
              <a:rPr lang="en-US" sz="2600" dirty="0" smtClean="0"/>
              <a:t> And when the donkey saw the Angel of the LORD, she lay down under Balaam; so Balaam's anger was aroused, and he struck the donkey with his staff.  </a:t>
            </a:r>
            <a:endParaRPr lang="en-US" sz="26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6477000" cy="369331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baseline="30000" dirty="0" smtClean="0"/>
              <a:t>28</a:t>
            </a:r>
            <a:r>
              <a:rPr lang="en-US" sz="2600" dirty="0" smtClean="0"/>
              <a:t> Then the LORD opened the mouth of the donkey, and she said to Balaam, "What have I done to you, that you have struck me these three times?"  </a:t>
            </a:r>
            <a:r>
              <a:rPr lang="en-US" sz="2600" baseline="30000" dirty="0" smtClean="0"/>
              <a:t>29</a:t>
            </a:r>
            <a:r>
              <a:rPr lang="en-US" sz="2600" dirty="0" smtClean="0"/>
              <a:t> And Balaam said to the donkey, "Because you have abused me. I wish there were a sword in my hand, for now I would kill you!"  </a:t>
            </a:r>
            <a:r>
              <a:rPr lang="en-US" sz="2600" baseline="30000" dirty="0" smtClean="0"/>
              <a:t>30</a:t>
            </a:r>
            <a:r>
              <a:rPr lang="en-US" sz="2600" dirty="0" smtClean="0"/>
              <a:t> So the donkey said to Balaam, "</a:t>
            </a:r>
            <a:r>
              <a:rPr lang="en-US" sz="2600" i="1" dirty="0" smtClean="0"/>
              <a:t>Am </a:t>
            </a:r>
            <a:r>
              <a:rPr lang="en-US" sz="2600" dirty="0" smtClean="0"/>
              <a:t>I not</a:t>
            </a:r>
            <a:endParaRPr lang="en-US" sz="2600" dirty="0"/>
          </a:p>
        </p:txBody>
      </p:sp>
      <p:pic>
        <p:nvPicPr>
          <p:cNvPr id="15364" name="Picture 4" descr="http://3.bp.blogspot.com/_zNkRXVy6fvw/THcx88OOu9I/AAAAAAAAANw/WpF1dVVzjYM/s1600/Balaam%2520%26%2520Donkey%2520Speak%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2667000" cy="367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3581400"/>
            <a:ext cx="9144000" cy="1292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smtClean="0"/>
              <a:t>your donkey on which you have ridden, ever since </a:t>
            </a:r>
            <a:r>
              <a:rPr lang="en-US" sz="2600" i="1" dirty="0" smtClean="0"/>
              <a:t>I became </a:t>
            </a:r>
            <a:r>
              <a:rPr lang="en-US" sz="2600" dirty="0" smtClean="0"/>
              <a:t>yours, to this day? Was I ever disposed to do this to you?" And he said, "No."</a:t>
            </a:r>
            <a:endParaRPr lang="en-US" sz="26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5262879"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baseline="30000" dirty="0" smtClean="0"/>
              <a:t>31</a:t>
            </a:r>
            <a:r>
              <a:rPr lang="en-US" sz="2400" dirty="0" smtClean="0"/>
              <a:t> Then the LORD opened Balaam's eyes, and he saw the Angel of the LORD standing in the way with His drawn sword in His hand; and he bowed his head and fell flat on his face.  </a:t>
            </a:r>
            <a:r>
              <a:rPr lang="en-US" sz="2400" baseline="30000" dirty="0" smtClean="0"/>
              <a:t>32</a:t>
            </a:r>
            <a:r>
              <a:rPr lang="en-US" sz="2400" dirty="0" smtClean="0"/>
              <a:t> And the Angel of the LORD said to him, "Why have you struck your</a:t>
            </a:r>
            <a:endParaRPr lang="en-US" sz="2400" dirty="0"/>
          </a:p>
        </p:txBody>
      </p:sp>
      <p:pic>
        <p:nvPicPr>
          <p:cNvPr id="16388" name="Picture 4" descr="http://revivalministry.files.wordpress.com/2012/06/764px-gustav_jaeger_bileam_eng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879" y="0"/>
            <a:ext cx="3881121"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2971800"/>
            <a:ext cx="9144000" cy="34163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donkey these three times? Behold, I have come out to stand against you, because </a:t>
            </a:r>
            <a:r>
              <a:rPr lang="en-US" sz="2400" i="1" dirty="0" smtClean="0"/>
              <a:t>your </a:t>
            </a:r>
            <a:r>
              <a:rPr lang="en-US" sz="2400" dirty="0" smtClean="0"/>
              <a:t>way is perverse before Me.  </a:t>
            </a:r>
            <a:r>
              <a:rPr lang="en-US" sz="2400" baseline="30000" dirty="0" smtClean="0"/>
              <a:t>33</a:t>
            </a:r>
            <a:r>
              <a:rPr lang="en-US" sz="2400" dirty="0" smtClean="0"/>
              <a:t> "The donkey saw Me and turned aside from Me these three times. If she had not turned aside from Me, surely I would also have killed you by now, and let her live."  </a:t>
            </a:r>
            <a:r>
              <a:rPr lang="en-US" sz="2400" baseline="30000" dirty="0" smtClean="0"/>
              <a:t>34</a:t>
            </a:r>
            <a:r>
              <a:rPr lang="en-US" sz="2400" dirty="0" smtClean="0"/>
              <a:t> And Balaam said to the Angel of the LORD, "I have sinned, for I did not know You stood in the way against me. Now therefore, if it displeases You, I will turn back."</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baseline="30000" dirty="0"/>
              <a:t> </a:t>
            </a:r>
            <a:r>
              <a:rPr lang="en-US" dirty="0"/>
              <a:t>Ezekiel 37:1 The hand of the LORD came upon me and brought me out in the Spirit of the LORD, and set me down in the midst of the valley; and it </a:t>
            </a:r>
            <a:r>
              <a:rPr lang="en-US" i="1" dirty="0"/>
              <a:t>was </a:t>
            </a:r>
            <a:r>
              <a:rPr lang="en-US" dirty="0"/>
              <a:t>full of bones.  </a:t>
            </a:r>
            <a:r>
              <a:rPr lang="en-US" baseline="30000" dirty="0"/>
              <a:t>2</a:t>
            </a:r>
            <a:r>
              <a:rPr lang="en-US" dirty="0"/>
              <a:t> Then He caused me to pass by them all around, and behold, </a:t>
            </a:r>
            <a:r>
              <a:rPr lang="en-US" i="1" dirty="0"/>
              <a:t>there were </a:t>
            </a:r>
            <a:r>
              <a:rPr lang="en-US" dirty="0"/>
              <a:t>very many in the open valley; and indeed </a:t>
            </a:r>
            <a:r>
              <a:rPr lang="en-US" i="1" dirty="0"/>
              <a:t>they were </a:t>
            </a:r>
            <a:r>
              <a:rPr lang="en-US" dirty="0"/>
              <a:t>very dry.  </a:t>
            </a:r>
            <a:r>
              <a:rPr lang="en-US" baseline="30000" dirty="0"/>
              <a:t>3</a:t>
            </a:r>
            <a:r>
              <a:rPr lang="en-US" dirty="0"/>
              <a:t> And He said to me, "Son of man, can these bones live?" So I answered, "O Lord GOD, You know."  </a:t>
            </a:r>
            <a:r>
              <a:rPr lang="en-US" baseline="30000" dirty="0"/>
              <a:t>4</a:t>
            </a:r>
            <a:r>
              <a:rPr lang="en-US" dirty="0"/>
              <a:t> Again He said to me, "Prophesy to these bones, and say to them, 'O dry bones, hear the word of the LORD!  </a:t>
            </a:r>
            <a:r>
              <a:rPr lang="en-US" baseline="30000" dirty="0"/>
              <a:t>5</a:t>
            </a:r>
            <a:r>
              <a:rPr lang="en-US" dirty="0"/>
              <a:t> 'Thus says the Lord GOD to these bones: "Surely I will cause breath to enter into you, and you shall live.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baseline="30000" dirty="0" smtClean="0"/>
              <a:t>6</a:t>
            </a:r>
            <a:r>
              <a:rPr lang="en-US" dirty="0" smtClean="0"/>
              <a:t> "I will put sinews on you and bring flesh upon you, cover you with skin and put breath in you; and you shall live. Then you shall know that I </a:t>
            </a:r>
            <a:r>
              <a:rPr lang="en-US" i="1" dirty="0" smtClean="0"/>
              <a:t>am </a:t>
            </a:r>
            <a:r>
              <a:rPr lang="en-US" dirty="0" smtClean="0"/>
              <a:t>the LORD." ' "  </a:t>
            </a:r>
            <a:r>
              <a:rPr lang="en-US" baseline="30000" dirty="0" smtClean="0"/>
              <a:t>7</a:t>
            </a:r>
            <a:r>
              <a:rPr lang="en-US" dirty="0" smtClean="0"/>
              <a:t>  So I prophesied as I was commanded; and as I prophesied, there was a noise, and suddenly a rattling; and the bones came together, bone to bone.  </a:t>
            </a:r>
            <a:r>
              <a:rPr lang="en-US" baseline="30000" dirty="0" smtClean="0"/>
              <a:t>8</a:t>
            </a:r>
            <a:r>
              <a:rPr lang="en-US" dirty="0" smtClean="0"/>
              <a:t> Indeed, as I looked, the sinews and the flesh came upon them, and the skin covered them over; but </a:t>
            </a:r>
            <a:r>
              <a:rPr lang="en-US" i="1" dirty="0" smtClean="0"/>
              <a:t>there was </a:t>
            </a:r>
            <a:r>
              <a:rPr lang="en-US" dirty="0" smtClean="0"/>
              <a:t>no breath in them.  </a:t>
            </a:r>
            <a:r>
              <a:rPr lang="en-US" baseline="30000" dirty="0" smtClean="0"/>
              <a:t>9</a:t>
            </a:r>
            <a:r>
              <a:rPr lang="en-US" dirty="0" smtClean="0"/>
              <a:t> Also He said to me, "Prophesy to the breath, prophesy, son of man, and say to the breath, 'Thus says the Lord GOD: "Come from the four winds, O breath, and breathe on these slain, that they may live."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dirty="0" smtClean="0"/>
              <a:t>"  </a:t>
            </a:r>
            <a:r>
              <a:rPr lang="en-US" baseline="30000" dirty="0" smtClean="0"/>
              <a:t>10</a:t>
            </a:r>
            <a:r>
              <a:rPr lang="en-US" dirty="0" smtClean="0"/>
              <a:t> So I prophesied as He commanded me, and breath came into them, and they lived, and stood upon their feet, an exceedingly great army.  </a:t>
            </a:r>
            <a:r>
              <a:rPr lang="en-US" baseline="30000" dirty="0" smtClean="0"/>
              <a:t>11</a:t>
            </a:r>
            <a:r>
              <a:rPr lang="en-US" dirty="0" smtClean="0"/>
              <a:t> Then He said to me, "Son of man, these bones are the whole house of Israel. They indeed say, 'Our bones are dry, our hope is lost, and we ourselves are cut off!'  </a:t>
            </a:r>
            <a:r>
              <a:rPr lang="en-US" baseline="30000" dirty="0" smtClean="0"/>
              <a:t>12</a:t>
            </a:r>
            <a:r>
              <a:rPr lang="en-US" dirty="0" smtClean="0"/>
              <a:t> "Therefore prophesy and say to them, 'Thus says the Lord GOD: "Behold, O My people, I will open your graves and cause you to come up from your graves, and bring you into the land of Israel.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baseline="30000" dirty="0" smtClean="0"/>
              <a:t>13</a:t>
            </a:r>
            <a:r>
              <a:rPr lang="en-US" dirty="0" smtClean="0"/>
              <a:t> "Then you shall know that I </a:t>
            </a:r>
            <a:r>
              <a:rPr lang="en-US" i="1" dirty="0" smtClean="0"/>
              <a:t>am </a:t>
            </a:r>
            <a:r>
              <a:rPr lang="en-US" dirty="0" smtClean="0"/>
              <a:t>the LORD, when I have opened your graves, O My people, and brought you up from your graves.  </a:t>
            </a:r>
            <a:r>
              <a:rPr lang="en-US" baseline="30000" dirty="0" smtClean="0"/>
              <a:t>14</a:t>
            </a:r>
            <a:r>
              <a:rPr lang="en-US" dirty="0" smtClean="0"/>
              <a:t> "I will put My Spirit in you, and you shall live, and I will place you in your own land. Then you shall know that I, the LORD, have spoken </a:t>
            </a:r>
            <a:r>
              <a:rPr lang="en-US" i="1" dirty="0" smtClean="0"/>
              <a:t>it </a:t>
            </a:r>
            <a:r>
              <a:rPr lang="en-US" dirty="0" smtClean="0"/>
              <a:t>and performed </a:t>
            </a:r>
            <a:r>
              <a:rPr lang="en-US" i="1" dirty="0" smtClean="0"/>
              <a:t>it," </a:t>
            </a:r>
            <a:r>
              <a:rPr lang="en-US" dirty="0" smtClean="0"/>
              <a:t>says the LORD.'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0"/>
            <a:ext cx="4275829"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a:t>Exodus 3:1 Now Moses was tending the flock of </a:t>
            </a:r>
            <a:r>
              <a:rPr lang="en-US" sz="2400" dirty="0" err="1"/>
              <a:t>Jethro</a:t>
            </a:r>
            <a:r>
              <a:rPr lang="en-US" sz="2400" dirty="0"/>
              <a:t> his father-in-law, the priest of </a:t>
            </a:r>
            <a:r>
              <a:rPr lang="en-US" sz="2400" dirty="0" err="1"/>
              <a:t>Midian</a:t>
            </a:r>
            <a:r>
              <a:rPr lang="en-US" sz="2400" dirty="0"/>
              <a:t>. And he led the flock to the back of the desert, and came to </a:t>
            </a:r>
            <a:r>
              <a:rPr lang="en-US" sz="2400" dirty="0" err="1"/>
              <a:t>Horeb</a:t>
            </a:r>
            <a:r>
              <a:rPr lang="en-US" sz="2400" dirty="0"/>
              <a:t>, the mountain of God.  </a:t>
            </a:r>
            <a:r>
              <a:rPr lang="en-US" sz="2400" baseline="30000" dirty="0"/>
              <a:t>2</a:t>
            </a:r>
            <a:r>
              <a:rPr lang="en-US" sz="2400" dirty="0"/>
              <a:t> </a:t>
            </a:r>
            <a:r>
              <a:rPr lang="en-US" sz="2400" dirty="0" smtClean="0"/>
              <a:t>And</a:t>
            </a:r>
            <a:endParaRPr lang="en-US" sz="2400" dirty="0"/>
          </a:p>
        </p:txBody>
      </p:sp>
      <p:pic>
        <p:nvPicPr>
          <p:cNvPr id="2052" name="Picture 4" descr="http://t2.gstatic.com/images?q=tbn:ANd9GcRV10LWFR9WdrB4MXhk44KwZ2k11OaAyuzka3k-k_5a1am9j7FD5Uc5x-K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29" y="0"/>
            <a:ext cx="4847389"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2895600"/>
            <a:ext cx="9123218"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the Angel of the LORD appeared to him in a flame of fire from the midst of a bush. So he looked, and behold, the bush was burning with fire, but the bush </a:t>
            </a:r>
            <a:r>
              <a:rPr lang="en-US" sz="2400" i="1" dirty="0" smtClean="0"/>
              <a:t>was </a:t>
            </a:r>
            <a:r>
              <a:rPr lang="en-US" sz="2400" dirty="0" smtClean="0"/>
              <a:t>not consumed.  </a:t>
            </a:r>
            <a:r>
              <a:rPr lang="en-US" sz="2400" baseline="30000" dirty="0" smtClean="0"/>
              <a:t>3</a:t>
            </a:r>
            <a:r>
              <a:rPr lang="en-US" sz="2400" dirty="0" smtClean="0"/>
              <a:t> Then Moses said, "I will now turn aside and see this great sight, why the bush does not burn."</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5334000"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a:t>Daniel 4:10"These </a:t>
            </a:r>
            <a:r>
              <a:rPr lang="en-US" sz="2400" i="1" dirty="0"/>
              <a:t>were </a:t>
            </a:r>
            <a:r>
              <a:rPr lang="en-US" sz="2400" dirty="0"/>
              <a:t>the visions of my head </a:t>
            </a:r>
            <a:r>
              <a:rPr lang="en-US" sz="2400" i="1" dirty="0"/>
              <a:t>while </a:t>
            </a:r>
            <a:r>
              <a:rPr lang="en-US" sz="2400" dirty="0"/>
              <a:t>on my bed: "I was looking, and behold, A tree in the midst of the earth, And its height was great.  </a:t>
            </a:r>
            <a:r>
              <a:rPr lang="en-US" sz="2400" baseline="30000" dirty="0"/>
              <a:t>11</a:t>
            </a:r>
            <a:r>
              <a:rPr lang="en-US" sz="2400" dirty="0"/>
              <a:t> The tree grew and became strong; Its height reached to the heavens, And it could be seen to the </a:t>
            </a:r>
            <a:r>
              <a:rPr lang="en-US" sz="2400" dirty="0" smtClean="0"/>
              <a:t>ends</a:t>
            </a:r>
            <a:endParaRPr lang="en-US" sz="2400" dirty="0"/>
          </a:p>
        </p:txBody>
      </p:sp>
      <p:pic>
        <p:nvPicPr>
          <p:cNvPr id="21508" name="Picture 4" descr="http://remnantprophecy.sdaglobal.dyndns.org/Remnant-Prophecy/images/treedr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752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6926" y="2930902"/>
            <a:ext cx="9137073"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of all the earth.  </a:t>
            </a:r>
            <a:r>
              <a:rPr lang="en-US" sz="2400" baseline="30000" dirty="0" smtClean="0"/>
              <a:t>12</a:t>
            </a:r>
            <a:r>
              <a:rPr lang="en-US" sz="2400" dirty="0" smtClean="0"/>
              <a:t> Its leaves </a:t>
            </a:r>
            <a:r>
              <a:rPr lang="en-US" sz="2400" i="1" dirty="0" smtClean="0"/>
              <a:t>were </a:t>
            </a:r>
            <a:r>
              <a:rPr lang="en-US" sz="2400" dirty="0" smtClean="0"/>
              <a:t>lovely, Its fruit abundant, And in it </a:t>
            </a:r>
            <a:r>
              <a:rPr lang="en-US" sz="2400" i="1" dirty="0" smtClean="0"/>
              <a:t>was </a:t>
            </a:r>
            <a:r>
              <a:rPr lang="en-US" sz="2400" dirty="0" smtClean="0"/>
              <a:t>food for all. The beasts of the field found shade under it, The birds of the heavens dwelt in its branches, And all flesh was fed from it.  </a:t>
            </a:r>
            <a:r>
              <a:rPr lang="en-US" sz="2400" baseline="30000" dirty="0" smtClean="0"/>
              <a:t>13</a:t>
            </a:r>
            <a:r>
              <a:rPr lang="en-US" sz="2400" dirty="0" smtClean="0"/>
              <a:t> " I saw in the visions of my head </a:t>
            </a:r>
            <a:r>
              <a:rPr lang="en-US" sz="2400" i="1" dirty="0" smtClean="0"/>
              <a:t>while </a:t>
            </a:r>
            <a:r>
              <a:rPr lang="en-US" sz="2400" dirty="0" smtClean="0"/>
              <a:t>on my bed, and there was a watcher, a holy one, coming down from heaven.  </a:t>
            </a:r>
            <a:r>
              <a:rPr lang="en-US" sz="2400" baseline="30000" dirty="0" smtClean="0"/>
              <a:t>14</a:t>
            </a:r>
            <a:r>
              <a:rPr lang="en-US" sz="2400" dirty="0" smtClean="0"/>
              <a:t> He cried aloud and said thus: 'Chop down the tree and cut off</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5334000"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its branches, Strip off its leaves and scatter its fruit. Let the beasts get out from under it, And the birds from its branches.  </a:t>
            </a:r>
            <a:r>
              <a:rPr lang="en-US" sz="2400" baseline="30000" dirty="0" smtClean="0"/>
              <a:t>15</a:t>
            </a:r>
            <a:r>
              <a:rPr lang="en-US" sz="2400" dirty="0" smtClean="0"/>
              <a:t> Nevertheless leave the stump and roots in the earth, </a:t>
            </a:r>
            <a:r>
              <a:rPr lang="en-US" sz="2400" i="1" dirty="0" smtClean="0"/>
              <a:t>Bound </a:t>
            </a:r>
            <a:r>
              <a:rPr lang="en-US" sz="2400" dirty="0" smtClean="0"/>
              <a:t>with a band of iron and bronze, In the tender grass of the field. </a:t>
            </a:r>
            <a:endParaRPr lang="en-US" sz="2400" dirty="0"/>
          </a:p>
        </p:txBody>
      </p:sp>
      <p:pic>
        <p:nvPicPr>
          <p:cNvPr id="3" name="Picture 4" descr="http://remnantprophecy.sdaglobal.dyndns.org/Remnant-Prophecy/images/treed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752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2954953"/>
            <a:ext cx="9144000"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Let it be wet with the dew of heaven, And </a:t>
            </a:r>
            <a:r>
              <a:rPr lang="en-US" sz="2400" i="1" dirty="0" smtClean="0"/>
              <a:t>let </a:t>
            </a:r>
            <a:r>
              <a:rPr lang="en-US" sz="2400" dirty="0" smtClean="0"/>
              <a:t>him graze with the beasts On the grass of the earth.  </a:t>
            </a:r>
            <a:r>
              <a:rPr lang="en-US" sz="2400" baseline="30000" dirty="0" smtClean="0"/>
              <a:t>16</a:t>
            </a:r>
            <a:r>
              <a:rPr lang="en-US" sz="2400" dirty="0" smtClean="0"/>
              <a:t> Let his heart be changed from </a:t>
            </a:r>
            <a:r>
              <a:rPr lang="en-US" sz="2400" i="1" dirty="0" smtClean="0"/>
              <a:t>that of </a:t>
            </a:r>
            <a:r>
              <a:rPr lang="en-US" sz="2400" dirty="0" smtClean="0"/>
              <a:t>a man, Let him be given the heart of a beast, And let seven times pass over him.  </a:t>
            </a:r>
            <a:r>
              <a:rPr lang="en-US" sz="2400" baseline="30000" dirty="0" smtClean="0"/>
              <a:t>17</a:t>
            </a:r>
            <a:r>
              <a:rPr lang="en-US" sz="2400" dirty="0" smtClean="0"/>
              <a:t> 'This decision </a:t>
            </a:r>
            <a:r>
              <a:rPr lang="en-US" sz="2400" i="1" dirty="0" smtClean="0"/>
              <a:t>is </a:t>
            </a:r>
            <a:r>
              <a:rPr lang="en-US" sz="2400" dirty="0" smtClean="0"/>
              <a:t>by the decree of the watchers, And the</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464" y="6927"/>
            <a:ext cx="9144000"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sentence by the word of the holy ones, In order that the living may know That the Most High rules in the kingdom of men, Gives it to whomever He will, And sets over it the lowest of men.'  </a:t>
            </a:r>
            <a:r>
              <a:rPr lang="en-US" sz="2400" baseline="30000" dirty="0" smtClean="0"/>
              <a:t>18</a:t>
            </a:r>
            <a:r>
              <a:rPr lang="en-US" sz="2400" dirty="0" smtClean="0"/>
              <a:t> "This dream I, 	, have seen. Now you, </a:t>
            </a:r>
            <a:r>
              <a:rPr lang="en-US" sz="2400" dirty="0" err="1" smtClean="0"/>
              <a:t>Belteshazzar</a:t>
            </a:r>
            <a:r>
              <a:rPr lang="en-US" sz="2400" dirty="0" smtClean="0"/>
              <a:t>, declare its interpretation, since all the wise </a:t>
            </a:r>
            <a:r>
              <a:rPr lang="en-US" sz="2400" i="1" dirty="0" smtClean="0"/>
              <a:t>men </a:t>
            </a:r>
            <a:r>
              <a:rPr lang="en-US" sz="2400" dirty="0" smtClean="0"/>
              <a:t>of my kingdom are not able to make known to me the interpretation; but you </a:t>
            </a:r>
            <a:r>
              <a:rPr lang="en-US" sz="2400" i="1" dirty="0" smtClean="0"/>
              <a:t>are </a:t>
            </a:r>
            <a:r>
              <a:rPr lang="en-US" sz="2400" dirty="0" smtClean="0"/>
              <a:t>able, for the Spirit of the Holy God </a:t>
            </a:r>
            <a:r>
              <a:rPr lang="en-US" sz="2400" i="1" dirty="0" smtClean="0"/>
              <a:t>is </a:t>
            </a:r>
            <a:r>
              <a:rPr lang="en-US" sz="2400" dirty="0" smtClean="0"/>
              <a:t>in you."</a:t>
            </a:r>
            <a:endParaRPr lang="en-US" sz="2400" dirty="0"/>
          </a:p>
        </p:txBody>
      </p:sp>
      <p:pic>
        <p:nvPicPr>
          <p:cNvPr id="3" name="Picture 4" descr="http://remnantprophecy.sdaglobal.dyndns.org/Remnant-Prophecy/images/treed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53915"/>
            <a:ext cx="3810000" cy="2752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391" y="65544"/>
            <a:ext cx="5368636"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Daniel </a:t>
            </a:r>
            <a:r>
              <a:rPr lang="en-US" sz="2400" dirty="0"/>
              <a:t>4:25 They shall drive you from men, your dwelling shall be with the beasts of the field, and they shall make you eat grass like oxen. They shall wet you with the dew of heaven, and seven times </a:t>
            </a:r>
            <a:r>
              <a:rPr lang="en-US" sz="2400" dirty="0" smtClean="0"/>
              <a:t>shall </a:t>
            </a:r>
            <a:r>
              <a:rPr lang="en-US" sz="2400" dirty="0" smtClean="0"/>
              <a:t>pass over you, </a:t>
            </a:r>
            <a:endParaRPr lang="en-US" sz="2400" dirty="0"/>
          </a:p>
        </p:txBody>
      </p:sp>
      <p:pic>
        <p:nvPicPr>
          <p:cNvPr id="24580" name="Picture 4" descr="http://caterinatreeservice.com/images/stu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2667000"/>
            <a:ext cx="9144000"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till you know that the Most High rules in the kingdom of men, and gives it to whomever He chooses.  </a:t>
            </a:r>
            <a:r>
              <a:rPr lang="en-US" sz="2400" baseline="30000" dirty="0" smtClean="0"/>
              <a:t>26</a:t>
            </a:r>
            <a:r>
              <a:rPr lang="en-US" sz="2400" dirty="0" smtClean="0"/>
              <a:t> And inasmuch as they gave the command to leave the stump </a:t>
            </a:r>
            <a:r>
              <a:rPr lang="en-US" sz="2400" i="1" dirty="0" smtClean="0"/>
              <a:t>and </a:t>
            </a:r>
            <a:r>
              <a:rPr lang="en-US" sz="2400" dirty="0" smtClean="0"/>
              <a:t>roots of the tree, your kingdom shall be assured to you, after you come to know that Heaven rules.  </a:t>
            </a:r>
            <a:r>
              <a:rPr lang="en-US" sz="2400" baseline="30000" dirty="0" smtClean="0"/>
              <a:t>27</a:t>
            </a:r>
            <a:r>
              <a:rPr lang="en-US" sz="2400" dirty="0" smtClean="0"/>
              <a:t> Therefore, O king, let my advice be acceptable to you; break off your sins by </a:t>
            </a:r>
            <a:r>
              <a:rPr lang="en-US" sz="2400" i="1" dirty="0" smtClean="0"/>
              <a:t>being </a:t>
            </a:r>
            <a:r>
              <a:rPr lang="en-US" sz="2400" dirty="0" smtClean="0"/>
              <a:t>righteous, and your iniquities by showing mercy to </a:t>
            </a:r>
            <a:r>
              <a:rPr lang="en-US" sz="2400" i="1" dirty="0" smtClean="0"/>
              <a:t>the </a:t>
            </a:r>
            <a:r>
              <a:rPr lang="en-US" sz="2400" dirty="0" smtClean="0"/>
              <a:t>poor. Perhaps there may be a lengthening of your prosperity."</a:t>
            </a:r>
          </a:p>
          <a:p>
            <a:r>
              <a:rPr lang="en-US" sz="2400" dirty="0" smtClean="0"/>
              <a:t> </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4409357"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a:t>Daniel 4:28 All </a:t>
            </a:r>
            <a:r>
              <a:rPr lang="en-US" sz="2400" i="1" dirty="0"/>
              <a:t>this </a:t>
            </a:r>
            <a:r>
              <a:rPr lang="en-US" sz="2400" dirty="0"/>
              <a:t>came upon King Nebuchadnezzar.  </a:t>
            </a:r>
            <a:r>
              <a:rPr lang="en-US" sz="2400" baseline="30000" dirty="0"/>
              <a:t>29</a:t>
            </a:r>
            <a:r>
              <a:rPr lang="en-US" sz="2400" dirty="0"/>
              <a:t> At the end of the twelve months he was walking about the royal palace of Babylon.  </a:t>
            </a:r>
            <a:r>
              <a:rPr lang="en-US" sz="2400" baseline="30000" dirty="0"/>
              <a:t>30</a:t>
            </a:r>
            <a:r>
              <a:rPr lang="en-US" sz="2400" dirty="0"/>
              <a:t> The king spoke, saying, "Is not this great Babylon, that I have built for a royal dwelling by my </a:t>
            </a:r>
            <a:r>
              <a:rPr lang="en-US" sz="2400" dirty="0" smtClean="0"/>
              <a:t>mighty</a:t>
            </a:r>
            <a:endParaRPr lang="en-US" sz="2400" dirty="0"/>
          </a:p>
        </p:txBody>
      </p:sp>
      <p:pic>
        <p:nvPicPr>
          <p:cNvPr id="25604" name="Picture 4" descr="http://www.biblicalartist.net/proverbs2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357" y="3464"/>
            <a:ext cx="4734641" cy="3578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3760" y="3733800"/>
            <a:ext cx="9140238"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power and for the honor of my majesty?"  </a:t>
            </a:r>
            <a:r>
              <a:rPr lang="en-US" sz="2400" baseline="30000" dirty="0" smtClean="0"/>
              <a:t>31</a:t>
            </a:r>
            <a:r>
              <a:rPr lang="en-US" sz="2400" dirty="0" smtClean="0"/>
              <a:t> While the word </a:t>
            </a:r>
            <a:r>
              <a:rPr lang="en-US" sz="2400" i="1" dirty="0" smtClean="0"/>
              <a:t>was still </a:t>
            </a:r>
            <a:r>
              <a:rPr lang="en-US" sz="2400" dirty="0" smtClean="0"/>
              <a:t>in the king's mouth, a voice fell from heaven: "King Nebuchadnezzar, to you it is spoken: the kingdom has departed from you!  </a:t>
            </a:r>
            <a:r>
              <a:rPr lang="en-US" sz="2400" baseline="30000" dirty="0" smtClean="0"/>
              <a:t>32</a:t>
            </a:r>
            <a:r>
              <a:rPr lang="en-US" sz="2400" dirty="0" smtClean="0"/>
              <a:t> And they shall drive you from men, and your dwelling </a:t>
            </a:r>
            <a:r>
              <a:rPr lang="en-US" sz="2400" i="1" dirty="0" smtClean="0"/>
              <a:t>shall be </a:t>
            </a:r>
            <a:r>
              <a:rPr lang="en-US" sz="2400" dirty="0" smtClean="0"/>
              <a:t>with the beasts</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4409357"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of the field. They shall make you eat grass like oxen; and seven times shall pass over you, until you know that the Most High rules in the kingdom of men, and gives it to whomever He chooses."  </a:t>
            </a:r>
            <a:r>
              <a:rPr lang="en-US" sz="2400" baseline="30000" dirty="0" smtClean="0"/>
              <a:t>33</a:t>
            </a:r>
            <a:r>
              <a:rPr lang="en-US" sz="2400" dirty="0" smtClean="0"/>
              <a:t> That very hour the word was fulfilled concerning</a:t>
            </a:r>
            <a:endParaRPr lang="en-US" sz="2400" dirty="0"/>
          </a:p>
        </p:txBody>
      </p:sp>
      <p:pic>
        <p:nvPicPr>
          <p:cNvPr id="3" name="Picture 4" descr="http://www.biblicalartist.net/proverbs2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357" y="3464"/>
            <a:ext cx="4734641" cy="3578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1" y="3657600"/>
            <a:ext cx="9143999" cy="15696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Nebuchadnezzar; he was driven from men and ate grass like oxen; his body was wet with the dew of heaven till his hair had grown like eagles' </a:t>
            </a:r>
            <a:r>
              <a:rPr lang="en-US" sz="2400" i="1" dirty="0" smtClean="0"/>
              <a:t>feathers </a:t>
            </a:r>
            <a:r>
              <a:rPr lang="en-US" sz="2400" dirty="0" smtClean="0"/>
              <a:t>and his nails like birds' </a:t>
            </a:r>
            <a:r>
              <a:rPr lang="en-US" sz="2400" i="1" dirty="0" smtClean="0"/>
              <a:t>claws.</a:t>
            </a:r>
            <a:r>
              <a:rPr lang="en-US" sz="2400" dirty="0" smtClean="0"/>
              <a:t>  </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6370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baseline="30000" dirty="0" smtClean="0"/>
              <a:t>34</a:t>
            </a:r>
            <a:r>
              <a:rPr lang="en-US" sz="2400" dirty="0" smtClean="0"/>
              <a:t> And at the end of the time I, Nebuchadnezzar, lifted my eyes to heaven, and my understanding returned to me; and I blessed the Most High and praised and honored Him who lives forever: For His dominion </a:t>
            </a:r>
            <a:r>
              <a:rPr lang="en-US" sz="2400" i="1" dirty="0" smtClean="0"/>
              <a:t>is </a:t>
            </a:r>
            <a:r>
              <a:rPr lang="en-US" sz="2400" dirty="0" smtClean="0"/>
              <a:t>an everlasting dominion, And His kingdom </a:t>
            </a:r>
            <a:r>
              <a:rPr lang="en-US" sz="2400" i="1" dirty="0" smtClean="0"/>
              <a:t>is </a:t>
            </a:r>
            <a:r>
              <a:rPr lang="en-US" sz="2400" dirty="0" smtClean="0"/>
              <a:t>from generation to generation.  </a:t>
            </a:r>
            <a:r>
              <a:rPr lang="en-US" sz="2400" baseline="30000" dirty="0" smtClean="0"/>
              <a:t>35</a:t>
            </a:r>
            <a:r>
              <a:rPr lang="en-US" sz="2400" dirty="0" smtClean="0"/>
              <a:t> All the inhabitants of the earth </a:t>
            </a:r>
            <a:r>
              <a:rPr lang="en-US" sz="2400" i="1" dirty="0" smtClean="0"/>
              <a:t>are </a:t>
            </a:r>
            <a:r>
              <a:rPr lang="en-US" sz="2400" dirty="0" smtClean="0"/>
              <a:t>reputed as nothing; He does according to His will in the army of heaven And </a:t>
            </a:r>
            <a:r>
              <a:rPr lang="en-US" sz="2400" i="1" dirty="0" smtClean="0"/>
              <a:t>among </a:t>
            </a:r>
            <a:r>
              <a:rPr lang="en-US" sz="2400" dirty="0" smtClean="0"/>
              <a:t>the inhabitants of the earth. No one can restrain His hand Or say to Him, "What have You done?"  </a:t>
            </a:r>
            <a:r>
              <a:rPr lang="en-US" sz="2400" baseline="30000" dirty="0" smtClean="0"/>
              <a:t>36</a:t>
            </a:r>
            <a:r>
              <a:rPr lang="en-US" sz="2400" dirty="0" smtClean="0"/>
              <a:t> At the same time my reason returned to me, and for the glory of my kingdom, my honor and splendor returned to me. My counselors and nobles resorted to me, I was restored to my kingdom, and excellent majesty was added to me.  </a:t>
            </a:r>
            <a:r>
              <a:rPr lang="en-US" sz="2400" baseline="30000" dirty="0" smtClean="0"/>
              <a:t>37</a:t>
            </a:r>
            <a:r>
              <a:rPr lang="en-US" sz="2400" dirty="0" smtClean="0"/>
              <a:t> Now I, Nebuchadnezzar, praise and extol and honor the King of heaven, all of whose works </a:t>
            </a:r>
            <a:r>
              <a:rPr lang="en-US" sz="2400" i="1" dirty="0" smtClean="0"/>
              <a:t>are </a:t>
            </a:r>
            <a:r>
              <a:rPr lang="en-US" sz="2400" dirty="0" smtClean="0"/>
              <a:t>truth, and His ways justice. And those who walk in pride He is able to put down.</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4422110"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a:t>Daniel 5:1 Belshazzar the king made a great feast for a thousand of his lords, and drank wine in the presence of the thousand.  </a:t>
            </a:r>
            <a:r>
              <a:rPr lang="en-US" sz="2400" baseline="30000" dirty="0"/>
              <a:t>2</a:t>
            </a:r>
            <a:r>
              <a:rPr lang="en-US" sz="2400" dirty="0"/>
              <a:t> While he tasted the wine, Belshazzar gave the command to bring the gold and silver vessels which his father Nebuchadnezzar </a:t>
            </a:r>
            <a:r>
              <a:rPr lang="en-US" sz="2400" dirty="0" smtClean="0"/>
              <a:t>had</a:t>
            </a:r>
            <a:endParaRPr lang="en-US" sz="2400" dirty="0"/>
          </a:p>
        </p:txBody>
      </p:sp>
      <p:pic>
        <p:nvPicPr>
          <p:cNvPr id="28676" name="Picture 4" descr="http://4.bp.blogspot.com/-brRU6cXL_lU/Tehg4u8uqXI/AAAAAAAAAb8/YR2TuULPbt8/s1600/Belshazzar%252C+Rembrandt%252C+pub+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110" y="1"/>
            <a:ext cx="4721889" cy="3733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3657600"/>
            <a:ext cx="9144000" cy="230832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taken from the temple which </a:t>
            </a:r>
            <a:r>
              <a:rPr lang="en-US" sz="2400" i="1" dirty="0" smtClean="0"/>
              <a:t>had been </a:t>
            </a:r>
            <a:r>
              <a:rPr lang="en-US" sz="2400" dirty="0" smtClean="0"/>
              <a:t>in Jerusalem, that the king and his lords, his wives, and his concubines might drink from them.  </a:t>
            </a:r>
            <a:r>
              <a:rPr lang="en-US" sz="2400" baseline="30000" dirty="0" smtClean="0"/>
              <a:t>3</a:t>
            </a:r>
            <a:r>
              <a:rPr lang="en-US" sz="2400" dirty="0" smtClean="0"/>
              <a:t> Then they brought the gold vessels that had been taken from the temple of the house of God which </a:t>
            </a:r>
            <a:r>
              <a:rPr lang="en-US" sz="2400" i="1" dirty="0" smtClean="0"/>
              <a:t>had been </a:t>
            </a:r>
            <a:r>
              <a:rPr lang="en-US" sz="2400" dirty="0" smtClean="0"/>
              <a:t>in Jerusalem; and the king and his lords, his wives, and his concubines drank from them.  </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4422110"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baseline="30000" dirty="0" smtClean="0"/>
              <a:t>4</a:t>
            </a:r>
            <a:r>
              <a:rPr lang="en-US" sz="2400" dirty="0" smtClean="0"/>
              <a:t> They drank wine, and praised the gods of gold and silver, bronze and iron, wood and stone.  </a:t>
            </a:r>
            <a:r>
              <a:rPr lang="en-US" sz="2400" baseline="30000" dirty="0" smtClean="0"/>
              <a:t>5</a:t>
            </a:r>
            <a:r>
              <a:rPr lang="en-US" sz="2400" dirty="0" smtClean="0"/>
              <a:t> In the same hour the fingers of a man's hand appeared and wrote opposite the lampstand on the plaster of the wall of the king's palace; and the king saw</a:t>
            </a:r>
            <a:endParaRPr lang="en-US" sz="2400" dirty="0"/>
          </a:p>
        </p:txBody>
      </p:sp>
      <p:pic>
        <p:nvPicPr>
          <p:cNvPr id="3" name="Picture 4" descr="http://4.bp.blogspot.com/-brRU6cXL_lU/Tehg4u8uqXI/AAAAAAAAAb8/YR2TuULPbt8/s1600/Belshazzar%252C+Rembrandt%252C+pub+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110" y="1"/>
            <a:ext cx="4721889" cy="3733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5019" y="3733800"/>
            <a:ext cx="9138979" cy="15696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the part of the hand that wrote.  </a:t>
            </a:r>
            <a:r>
              <a:rPr lang="en-US" sz="2400" baseline="30000" dirty="0" smtClean="0"/>
              <a:t>6</a:t>
            </a:r>
            <a:r>
              <a:rPr lang="en-US" sz="2400" dirty="0" smtClean="0"/>
              <a:t> Then the king's countenance changed, and his thoughts troubled him, so that the joints of his hips were loosened and his knees knocked against each other.</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4422110" cy="34163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a:t>Daniel 5:22 "But you his son, Belshazzar, have not humbled your heart, although you knew all this.  </a:t>
            </a:r>
            <a:r>
              <a:rPr lang="en-US" sz="2400" baseline="30000" dirty="0"/>
              <a:t>23</a:t>
            </a:r>
            <a:r>
              <a:rPr lang="en-US" sz="2400" dirty="0"/>
              <a:t> "And you have lifted yourself up against the Lord of heaven. They have brought the vessels of His house before you, and </a:t>
            </a:r>
            <a:r>
              <a:rPr lang="en-US" sz="2400" dirty="0" smtClean="0"/>
              <a:t>you</a:t>
            </a:r>
            <a:endParaRPr lang="en-US" sz="2400" dirty="0"/>
          </a:p>
        </p:txBody>
      </p:sp>
      <p:sp>
        <p:nvSpPr>
          <p:cNvPr id="4" name="Text Box 2"/>
          <p:cNvSpPr txBox="1">
            <a:spLocks noChangeArrowheads="1"/>
          </p:cNvSpPr>
          <p:nvPr/>
        </p:nvSpPr>
        <p:spPr bwMode="auto">
          <a:xfrm>
            <a:off x="33374" y="3352800"/>
            <a:ext cx="9138979" cy="230832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and your lords, your wives and your concubines, have drunk wine from them. And you have praised the gods of silver and gold, bronze and iron, wood and stone, which do not see or hear or know; and the God who </a:t>
            </a:r>
            <a:r>
              <a:rPr lang="en-US" sz="2400" i="1" dirty="0" smtClean="0"/>
              <a:t>holds </a:t>
            </a:r>
            <a:r>
              <a:rPr lang="en-US" sz="2400" dirty="0" smtClean="0"/>
              <a:t>your breath in His hand and owns all your ways, you have not glorified.  </a:t>
            </a:r>
            <a:r>
              <a:rPr lang="en-US" sz="2400" baseline="30000" dirty="0" smtClean="0"/>
              <a:t>24</a:t>
            </a:r>
            <a:r>
              <a:rPr lang="en-US" sz="2400" dirty="0" smtClean="0"/>
              <a:t>  "Then the fingers of the hand were sent from</a:t>
            </a:r>
            <a:endParaRPr lang="en-US" sz="2400" dirty="0"/>
          </a:p>
        </p:txBody>
      </p:sp>
      <p:pic>
        <p:nvPicPr>
          <p:cNvPr id="31746" name="Picture 2" descr="http://upload.wikimedia.org/wikipedia/commons/5/58/Book_of_Daniel_Chapter_5-10_(Bible_Illustrations_by_Sweet_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834" y="0"/>
            <a:ext cx="467131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1427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4275829"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baseline="30000" dirty="0" smtClean="0"/>
              <a:t>4</a:t>
            </a:r>
            <a:r>
              <a:rPr lang="en-US" sz="2400" dirty="0" smtClean="0"/>
              <a:t> So when the LORD saw that he turned aside to look, God called to him from the midst of the bush and said, "Moses, Moses!" And he said, "Here I am."  </a:t>
            </a:r>
            <a:r>
              <a:rPr lang="en-US" sz="2400" baseline="30000" dirty="0" smtClean="0"/>
              <a:t>5</a:t>
            </a:r>
            <a:r>
              <a:rPr lang="en-US" sz="2400" dirty="0" smtClean="0"/>
              <a:t> Then He said, "Do not draw near this place. Take</a:t>
            </a:r>
            <a:endParaRPr lang="en-US" sz="2400" dirty="0"/>
          </a:p>
        </p:txBody>
      </p:sp>
      <p:pic>
        <p:nvPicPr>
          <p:cNvPr id="3" name="Picture 4" descr="http://t2.gstatic.com/images?q=tbn:ANd9GcRV10LWFR9WdrB4MXhk44KwZ2k11OaAyuzka3k-k_5a1am9j7FD5Uc5x-K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29" y="0"/>
            <a:ext cx="4847389"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6867" y="2895600"/>
            <a:ext cx="9116351"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your sandals off your feet, for the place where you stand </a:t>
            </a:r>
            <a:r>
              <a:rPr lang="en-US" sz="2400" i="1" dirty="0" smtClean="0"/>
              <a:t>is </a:t>
            </a:r>
            <a:r>
              <a:rPr lang="en-US" sz="2400" dirty="0" smtClean="0"/>
              <a:t>holy ground."  </a:t>
            </a:r>
            <a:r>
              <a:rPr lang="en-US" sz="2400" baseline="30000" dirty="0" smtClean="0"/>
              <a:t>6</a:t>
            </a:r>
            <a:r>
              <a:rPr lang="en-US" sz="2400" dirty="0" smtClean="0"/>
              <a:t> Moreover He said, "I </a:t>
            </a:r>
            <a:r>
              <a:rPr lang="en-US" sz="2400" i="1" dirty="0" smtClean="0"/>
              <a:t>am </a:t>
            </a:r>
            <a:r>
              <a:rPr lang="en-US" sz="2400" dirty="0" smtClean="0"/>
              <a:t>the God of your father -- the God of Abraham, the God of Isaac, and the God of Jacob." And Moses hid his face, for he was afraid to look upon God.</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4422110" cy="34163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Him, and this writing was written.  </a:t>
            </a:r>
            <a:r>
              <a:rPr lang="en-US" sz="2400" baseline="30000" dirty="0" smtClean="0"/>
              <a:t>25</a:t>
            </a:r>
            <a:r>
              <a:rPr lang="en-US" sz="2400" dirty="0" smtClean="0"/>
              <a:t> " And this is the inscription that was written: MENE, MENE, TEKEL, UPHARSIN.  </a:t>
            </a:r>
            <a:r>
              <a:rPr lang="en-US" sz="2400" baseline="30000" dirty="0" smtClean="0"/>
              <a:t>26</a:t>
            </a:r>
            <a:r>
              <a:rPr lang="en-US" sz="2400" dirty="0" smtClean="0"/>
              <a:t> "This </a:t>
            </a:r>
            <a:r>
              <a:rPr lang="en-US" sz="2400" i="1" dirty="0" smtClean="0"/>
              <a:t>is </a:t>
            </a:r>
            <a:r>
              <a:rPr lang="en-US" sz="2400" dirty="0" smtClean="0"/>
              <a:t>the interpretation of </a:t>
            </a:r>
            <a:r>
              <a:rPr lang="en-US" sz="2400" i="1" dirty="0" smtClean="0"/>
              <a:t>each </a:t>
            </a:r>
            <a:r>
              <a:rPr lang="en-US" sz="2400" dirty="0" smtClean="0"/>
              <a:t>word. MENE: God has numbered your kingdom, and finished it;  </a:t>
            </a:r>
            <a:r>
              <a:rPr lang="en-US" sz="2400" baseline="30000" dirty="0" smtClean="0"/>
              <a:t>27</a:t>
            </a:r>
            <a:r>
              <a:rPr lang="en-US" sz="2400" dirty="0" smtClean="0"/>
              <a:t> "TEKEL:</a:t>
            </a:r>
            <a:endParaRPr lang="en-US" sz="2400" dirty="0"/>
          </a:p>
        </p:txBody>
      </p:sp>
      <p:sp>
        <p:nvSpPr>
          <p:cNvPr id="4" name="Text Box 2"/>
          <p:cNvSpPr txBox="1">
            <a:spLocks noChangeArrowheads="1"/>
          </p:cNvSpPr>
          <p:nvPr/>
        </p:nvSpPr>
        <p:spPr bwMode="auto">
          <a:xfrm>
            <a:off x="5021" y="3429000"/>
            <a:ext cx="9138979" cy="12003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You have been weighed in the balances, and found wanting;  </a:t>
            </a:r>
            <a:r>
              <a:rPr lang="en-US" sz="2400" baseline="30000" dirty="0" smtClean="0"/>
              <a:t>28</a:t>
            </a:r>
            <a:r>
              <a:rPr lang="en-US" sz="2400" dirty="0" smtClean="0"/>
              <a:t> "PERES: Your kingdom has been divided, and given to the Medes and Persians."</a:t>
            </a:r>
            <a:endParaRPr lang="en-US" sz="2400" dirty="0"/>
          </a:p>
        </p:txBody>
      </p:sp>
      <p:pic>
        <p:nvPicPr>
          <p:cNvPr id="31746" name="Picture 2" descr="http://upload.wikimedia.org/wikipedia/commons/5/58/Book_of_Daniel_Chapter_5-10_(Bible_Illustrations_by_Sweet_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834" y="0"/>
            <a:ext cx="467131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009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368800" y="0"/>
            <a:ext cx="4775199"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a:t>Exodus 4:1 Then Moses answered and said, "But suppose they will not believe me or listen to my voice; suppose they say, 'The LORD has not appeared to you.' "  </a:t>
            </a:r>
            <a:r>
              <a:rPr lang="en-US" sz="2400" baseline="30000" dirty="0"/>
              <a:t>2</a:t>
            </a:r>
            <a:r>
              <a:rPr lang="en-US" sz="2400" dirty="0"/>
              <a:t> So the LORD said to him, "What </a:t>
            </a:r>
            <a:r>
              <a:rPr lang="en-US" sz="2400" i="1" dirty="0"/>
              <a:t>is </a:t>
            </a:r>
            <a:r>
              <a:rPr lang="en-US" sz="2400" dirty="0"/>
              <a:t>that in your hand?" He said, "A rod."  </a:t>
            </a:r>
            <a:r>
              <a:rPr lang="en-US" sz="2400" baseline="30000" dirty="0"/>
              <a:t>3</a:t>
            </a:r>
            <a:r>
              <a:rPr lang="en-US" sz="2400" dirty="0"/>
              <a:t> And He said, "Cast it on the ground</a:t>
            </a:r>
            <a:r>
              <a:rPr lang="en-US" sz="2400" dirty="0" smtClean="0"/>
              <a:t>."</a:t>
            </a:r>
            <a:endParaRPr lang="en-US" sz="2400" dirty="0"/>
          </a:p>
        </p:txBody>
      </p:sp>
      <p:pic>
        <p:nvPicPr>
          <p:cNvPr id="3" name="Picture 4" descr="http://www.deanseddon.co.uk/wp-content/uploads/2012/01/Moses-staff-turns-to-serp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768"/>
            <a:ext cx="4978401" cy="3733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3758569"/>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So he cast it on the ground, and it became a serpent; and Moses fled from it.  </a:t>
            </a:r>
            <a:r>
              <a:rPr lang="en-US" sz="2400" baseline="30000" dirty="0" smtClean="0"/>
              <a:t>4</a:t>
            </a:r>
            <a:r>
              <a:rPr lang="en-US" sz="2400" dirty="0" smtClean="0"/>
              <a:t> Then the LORD said to Moses, "Reach out your hand and take </a:t>
            </a:r>
            <a:r>
              <a:rPr lang="en-US" sz="2400" i="1" dirty="0" smtClean="0"/>
              <a:t>it </a:t>
            </a:r>
            <a:r>
              <a:rPr lang="en-US" sz="2400" dirty="0" smtClean="0"/>
              <a:t>by the tail" (and he reached out his hand and caught it, and it became a rod in his hand),  </a:t>
            </a:r>
            <a:r>
              <a:rPr lang="en-US" sz="2400" baseline="30000" dirty="0" smtClean="0"/>
              <a:t>5</a:t>
            </a:r>
            <a:r>
              <a:rPr lang="en-US" sz="2400" dirty="0" smtClean="0"/>
              <a:t> "that they may believe that the LORD God of their fathers, the God of Abraham, the God of Isaac, and the God of Jacob, has appeared to you</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6" descr="http://ts1.mm.bing.net/th?id=I.480615506686801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536" y="-381000"/>
            <a:ext cx="4220464"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3657600"/>
            <a:ext cx="9144000" cy="1569660"/>
          </a:xfrm>
          <a:prstGeom prst="rect">
            <a:avLst/>
          </a:prstGeom>
          <a:solidFill>
            <a:schemeClr val="tx1"/>
          </a:solidFill>
          <a:ln>
            <a:noFill/>
          </a:ln>
          <a:effectLst>
            <a:outerShdw dist="35921" dir="2700000" algn="ctr" rotWithShape="0">
              <a:schemeClr val="tx1"/>
            </a:outerShdw>
          </a:effec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out of his bosom, and behold, it was restored like his </a:t>
            </a:r>
            <a:r>
              <a:rPr lang="en-US" sz="2400" i="1" dirty="0" smtClean="0"/>
              <a:t>other </a:t>
            </a:r>
            <a:r>
              <a:rPr lang="en-US" sz="2400" dirty="0" smtClean="0"/>
              <a:t>flesh.  </a:t>
            </a:r>
            <a:r>
              <a:rPr lang="en-US" sz="2400" baseline="30000" dirty="0" smtClean="0"/>
              <a:t>8</a:t>
            </a:r>
            <a:r>
              <a:rPr lang="en-US" sz="2400" dirty="0" smtClean="0"/>
              <a:t> "Then it will be, if they do not believe you, nor heed the message of the first sign, that they may believe the message of the latter sign.</a:t>
            </a:r>
            <a:endParaRPr lang="en-US" sz="2400" dirty="0"/>
          </a:p>
        </p:txBody>
      </p:sp>
      <p:sp>
        <p:nvSpPr>
          <p:cNvPr id="5122" name="Text Box 2"/>
          <p:cNvSpPr txBox="1">
            <a:spLocks noChangeArrowheads="1"/>
          </p:cNvSpPr>
          <p:nvPr/>
        </p:nvSpPr>
        <p:spPr bwMode="auto">
          <a:xfrm>
            <a:off x="0" y="0"/>
            <a:ext cx="4923536" cy="3785652"/>
          </a:xfrm>
          <a:prstGeom prst="rect">
            <a:avLst/>
          </a:prstGeom>
          <a:solidFill>
            <a:schemeClr val="tx1"/>
          </a:solidFill>
          <a:ln>
            <a:noFill/>
          </a:ln>
          <a:effectLst>
            <a:outerShdw dist="35921" dir="2700000" algn="ctr" rotWithShape="0">
              <a:schemeClr val="tx1"/>
            </a:outerShdw>
          </a:effec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400" dirty="0" smtClean="0"/>
              <a:t>."  </a:t>
            </a:r>
            <a:r>
              <a:rPr lang="en-US" sz="2400" baseline="30000" dirty="0" smtClean="0"/>
              <a:t>6</a:t>
            </a:r>
            <a:r>
              <a:rPr lang="en-US" sz="2400" dirty="0" smtClean="0"/>
              <a:t> Furthermore the LORD said to him, "Now put your hand in your bosom." And he put his hand in his bosom, and when he took it out, behold, his hand </a:t>
            </a:r>
            <a:r>
              <a:rPr lang="en-US" sz="2400" i="1" dirty="0" smtClean="0"/>
              <a:t>was </a:t>
            </a:r>
            <a:r>
              <a:rPr lang="en-US" sz="2400" dirty="0" smtClean="0"/>
              <a:t>leprous, like snow.  </a:t>
            </a:r>
            <a:r>
              <a:rPr lang="en-US" sz="2400" baseline="30000" dirty="0" smtClean="0"/>
              <a:t>7</a:t>
            </a:r>
            <a:r>
              <a:rPr lang="en-US" sz="2400" dirty="0" smtClean="0"/>
              <a:t> And He said, "Put your hand in your bosom again." So he put his hand in his bosom again, and drew it</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dirty="0"/>
              <a:t>1. Water to Blood</a:t>
            </a:r>
          </a:p>
          <a:p>
            <a:r>
              <a:rPr lang="en-US" dirty="0"/>
              <a:t>2. Frogs</a:t>
            </a:r>
          </a:p>
          <a:p>
            <a:r>
              <a:rPr lang="en-US" dirty="0"/>
              <a:t>3. Gnats or Lice</a:t>
            </a:r>
          </a:p>
          <a:p>
            <a:r>
              <a:rPr lang="en-US" dirty="0"/>
              <a:t>4. Flies</a:t>
            </a:r>
          </a:p>
          <a:p>
            <a:r>
              <a:rPr lang="en-US" dirty="0"/>
              <a:t>5. Livestock Diseased</a:t>
            </a:r>
          </a:p>
          <a:p>
            <a:r>
              <a:rPr lang="en-US" dirty="0"/>
              <a:t>6. Boils</a:t>
            </a:r>
          </a:p>
          <a:p>
            <a:r>
              <a:rPr lang="en-US" dirty="0"/>
              <a:t>7. Thunder and Hail</a:t>
            </a:r>
          </a:p>
          <a:p>
            <a:r>
              <a:rPr lang="en-US" dirty="0"/>
              <a:t>8. Locusts</a:t>
            </a:r>
          </a:p>
          <a:p>
            <a:r>
              <a:rPr lang="en-US" dirty="0"/>
              <a:t>9. Darkness</a:t>
            </a:r>
          </a:p>
          <a:p>
            <a:r>
              <a:rPr lang="en-US" dirty="0"/>
              <a:t>10. Death of the Firstborn</a:t>
            </a:r>
          </a:p>
        </p:txBody>
      </p:sp>
      <p:pic>
        <p:nvPicPr>
          <p:cNvPr id="7178" name="Picture 10" descr="http://heartofwisdom.com/images/holidays/tenplag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0391"/>
            <a:ext cx="4286250" cy="559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pPr eaLnBrk="1" hangingPunct="1"/>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34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5186795"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dirty="0"/>
              <a:t>2 Kings 13:20 Then Elisha died, and they buried him. And the </a:t>
            </a:r>
            <a:r>
              <a:rPr lang="en-US" i="1" dirty="0"/>
              <a:t>raiding </a:t>
            </a:r>
            <a:r>
              <a:rPr lang="en-US" dirty="0"/>
              <a:t>bands from Moab invaded the land in the spring of the year.  </a:t>
            </a:r>
            <a:r>
              <a:rPr lang="en-US" baseline="30000" dirty="0"/>
              <a:t>21</a:t>
            </a:r>
            <a:r>
              <a:rPr lang="en-US" dirty="0"/>
              <a:t> So it was, as they were burying a man, that suddenly they spied a band </a:t>
            </a:r>
            <a:r>
              <a:rPr lang="en-US" i="1" dirty="0"/>
              <a:t>of raiders; </a:t>
            </a:r>
            <a:r>
              <a:rPr lang="en-US" dirty="0"/>
              <a:t>and they put the man in the tomb of Elisha; and when the man was let down and touched the bones of Elisha, he revived and stood on his feet.</a:t>
            </a:r>
          </a:p>
        </p:txBody>
      </p:sp>
      <p:pic>
        <p:nvPicPr>
          <p:cNvPr id="9220" name="Picture 4" descr="http://www.pastormatthew.net/blog09/wp-content/uploads/2009/06/MPj043642600001-768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795" y="10391"/>
            <a:ext cx="394335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76200"/>
            <a:ext cx="5138575" cy="249299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a:t>2 Kings 13:14 Elisha had become sick with the illness of which he would die. Then </a:t>
            </a:r>
            <a:r>
              <a:rPr lang="en-US" sz="2600" dirty="0" err="1"/>
              <a:t>Joash</a:t>
            </a:r>
            <a:r>
              <a:rPr lang="en-US" sz="2600" dirty="0"/>
              <a:t> the king of Israel came down to him, and wept over his face, </a:t>
            </a:r>
            <a:r>
              <a:rPr lang="en-US" sz="2600" dirty="0" smtClean="0"/>
              <a:t>and </a:t>
            </a:r>
            <a:r>
              <a:rPr lang="en-US" sz="2600" dirty="0" smtClean="0"/>
              <a:t>said, "O my </a:t>
            </a:r>
            <a:endParaRPr lang="en-US" sz="2600" dirty="0"/>
          </a:p>
        </p:txBody>
      </p:sp>
      <p:pic>
        <p:nvPicPr>
          <p:cNvPr id="10244" name="Picture 4" descr="http://gorepent.com/wp-content/uploads/posts12/death-of-elis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575" y="0"/>
            <a:ext cx="4015816"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2514600"/>
            <a:ext cx="9144000" cy="329320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pitchFamily="34" charset="0"/>
              </a:defRPr>
            </a:lvl1pPr>
            <a:lvl2pPr marL="742950" indent="-285750" eaLnBrk="0" hangingPunct="0">
              <a:defRPr sz="2800" b="1">
                <a:solidFill>
                  <a:schemeClr val="bg1"/>
                </a:solidFill>
                <a:latin typeface="Tahoma" pitchFamily="34" charset="0"/>
                <a:cs typeface="Arial" pitchFamily="34" charset="0"/>
              </a:defRPr>
            </a:lvl2pPr>
            <a:lvl3pPr marL="1143000" indent="-228600" eaLnBrk="0" hangingPunct="0">
              <a:defRPr sz="2800" b="1">
                <a:solidFill>
                  <a:schemeClr val="bg1"/>
                </a:solidFill>
                <a:latin typeface="Tahoma" pitchFamily="34" charset="0"/>
                <a:cs typeface="Arial" pitchFamily="34" charset="0"/>
              </a:defRPr>
            </a:lvl3pPr>
            <a:lvl4pPr marL="1600200" indent="-228600" eaLnBrk="0" hangingPunct="0">
              <a:defRPr sz="2800" b="1">
                <a:solidFill>
                  <a:schemeClr val="bg1"/>
                </a:solidFill>
                <a:latin typeface="Tahoma" pitchFamily="34" charset="0"/>
                <a:cs typeface="Arial" pitchFamily="34" charset="0"/>
              </a:defRPr>
            </a:lvl4pPr>
            <a:lvl5pPr marL="2057400" indent="-228600" eaLnBrk="0" hangingPunct="0">
              <a:defRPr sz="2800" b="1">
                <a:solidFill>
                  <a:schemeClr val="bg1"/>
                </a:solidFill>
                <a:latin typeface="Tahoma" pitchFamily="34" charset="0"/>
                <a:cs typeface="Arial" pitchFamily="34" charset="0"/>
              </a:defRPr>
            </a:lvl5pPr>
            <a:lvl6pPr marL="2514600" indent="-228600" eaLnBrk="0" fontAlgn="base" hangingPunct="0">
              <a:spcBef>
                <a:spcPct val="0"/>
              </a:spcBef>
              <a:spcAft>
                <a:spcPct val="0"/>
              </a:spcAft>
              <a:defRPr sz="2800" b="1">
                <a:solidFill>
                  <a:schemeClr val="bg1"/>
                </a:solidFill>
                <a:latin typeface="Tahoma" pitchFamily="34" charset="0"/>
                <a:cs typeface="Arial" pitchFamily="34" charset="0"/>
              </a:defRPr>
            </a:lvl6pPr>
            <a:lvl7pPr marL="2971800" indent="-228600" eaLnBrk="0" fontAlgn="base" hangingPunct="0">
              <a:spcBef>
                <a:spcPct val="0"/>
              </a:spcBef>
              <a:spcAft>
                <a:spcPct val="0"/>
              </a:spcAft>
              <a:defRPr sz="2800" b="1">
                <a:solidFill>
                  <a:schemeClr val="bg1"/>
                </a:solidFill>
                <a:latin typeface="Tahoma" pitchFamily="34" charset="0"/>
                <a:cs typeface="Arial" pitchFamily="34" charset="0"/>
              </a:defRPr>
            </a:lvl7pPr>
            <a:lvl8pPr marL="3429000" indent="-228600" eaLnBrk="0" fontAlgn="base" hangingPunct="0">
              <a:spcBef>
                <a:spcPct val="0"/>
              </a:spcBef>
              <a:spcAft>
                <a:spcPct val="0"/>
              </a:spcAft>
              <a:defRPr sz="2800" b="1">
                <a:solidFill>
                  <a:schemeClr val="bg1"/>
                </a:solidFill>
                <a:latin typeface="Tahoma" pitchFamily="34" charset="0"/>
                <a:cs typeface="Arial" pitchFamily="34" charset="0"/>
              </a:defRPr>
            </a:lvl8pPr>
            <a:lvl9pPr marL="3886200" indent="-228600" eaLnBrk="0" fontAlgn="base" hangingPunct="0">
              <a:spcBef>
                <a:spcPct val="0"/>
              </a:spcBef>
              <a:spcAft>
                <a:spcPct val="0"/>
              </a:spcAft>
              <a:defRPr sz="2800" b="1">
                <a:solidFill>
                  <a:schemeClr val="bg1"/>
                </a:solidFill>
                <a:latin typeface="Tahoma" pitchFamily="34" charset="0"/>
                <a:cs typeface="Arial" pitchFamily="34" charset="0"/>
              </a:defRPr>
            </a:lvl9pPr>
          </a:lstStyle>
          <a:p>
            <a:r>
              <a:rPr lang="en-US" sz="2600" dirty="0" smtClean="0"/>
              <a:t>father, my father, the chariots of Israel and their horsemen!"  </a:t>
            </a:r>
            <a:r>
              <a:rPr lang="en-US" sz="2600" baseline="30000" dirty="0" smtClean="0"/>
              <a:t>15</a:t>
            </a:r>
            <a:r>
              <a:rPr lang="en-US" sz="2600" dirty="0" smtClean="0"/>
              <a:t> And Elisha said to him, "Take a bow and some arrows." So he took himself a bow and some arrows.  </a:t>
            </a:r>
            <a:r>
              <a:rPr lang="en-US" sz="2600" baseline="30000" dirty="0" smtClean="0"/>
              <a:t>16</a:t>
            </a:r>
            <a:r>
              <a:rPr lang="en-US" sz="2600" dirty="0" smtClean="0"/>
              <a:t> Then he said to the king of Israel, "Put your hand on the bow." So he put his hand </a:t>
            </a:r>
            <a:r>
              <a:rPr lang="en-US" sz="2600" i="1" dirty="0" smtClean="0"/>
              <a:t>on it, </a:t>
            </a:r>
            <a:r>
              <a:rPr lang="en-US" sz="2600" dirty="0" smtClean="0"/>
              <a:t>and Elisha put his hands on the king's hands.  </a:t>
            </a:r>
            <a:r>
              <a:rPr lang="en-US" sz="2600" baseline="30000" dirty="0" smtClean="0"/>
              <a:t>17</a:t>
            </a:r>
            <a:r>
              <a:rPr lang="en-US" sz="2600" dirty="0" smtClean="0"/>
              <a:t> And he said, "Open the east window"; and he opened </a:t>
            </a:r>
            <a:r>
              <a:rPr lang="en-US" sz="2600" i="1" dirty="0" smtClean="0"/>
              <a:t>it. </a:t>
            </a:r>
            <a:r>
              <a:rPr lang="en-US" sz="2600" dirty="0" smtClean="0"/>
              <a:t>Then Elisha said, "Shoot"; and he shot. </a:t>
            </a:r>
            <a:endParaRPr lang="en-US" sz="26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2860</TotalTime>
  <Words>3025</Words>
  <Application>Microsoft Office PowerPoint</Application>
  <PresentationFormat>On-screen Show (4:3)</PresentationFormat>
  <Paragraphs>65</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Tahoma</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59</cp:revision>
  <dcterms:created xsi:type="dcterms:W3CDTF">2006-12-19T00:50:39Z</dcterms:created>
  <dcterms:modified xsi:type="dcterms:W3CDTF">2012-10-28T04:17:35Z</dcterms:modified>
</cp:coreProperties>
</file>