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64" r:id="rId28"/>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3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5</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Jeremiah 1:5 "Before I formed you in the womb I knew you; Before you were born I sanctified you; I ordained you a prophet to the nations."</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Malachi 4:5 Behold, I will send you Elijah the prophet Before the coming of the great and dreadful day of the LORD.  </a:t>
            </a:r>
            <a:r>
              <a:rPr lang="en-US" baseline="30000" dirty="0"/>
              <a:t>6</a:t>
            </a:r>
            <a:r>
              <a:rPr lang="en-US" dirty="0"/>
              <a:t> And he will turn The hearts of the fathers to the children, And the hearts of the children to their fathers, Lest I come and strike the earth with a curse." </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1:18 And Zacharias said to the angel, "How shall I know this? For I am an old man, and my wife is well advanced in years."  </a:t>
            </a:r>
            <a:r>
              <a:rPr lang="en-US" baseline="30000" dirty="0"/>
              <a:t>19</a:t>
            </a:r>
            <a:r>
              <a:rPr lang="en-US" dirty="0"/>
              <a:t> And the angel answered and said to him, "I am Gabriel, who stands in the presence of God, and was sent to speak to you and bring you these glad tidings.  </a:t>
            </a:r>
            <a:r>
              <a:rPr lang="en-US" baseline="30000" dirty="0"/>
              <a:t>20</a:t>
            </a:r>
            <a:r>
              <a:rPr lang="en-US" dirty="0"/>
              <a:t> "But behold, you will be mute and not able to speak until the day these things take place, because you did not believe my words which will be fulfilled in their own time."</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1:21 And the people waited for Zacharias, and marveled that he lingered so long in the temple.  </a:t>
            </a:r>
            <a:r>
              <a:rPr lang="en-US" baseline="30000" dirty="0"/>
              <a:t>22</a:t>
            </a:r>
            <a:r>
              <a:rPr lang="en-US" dirty="0"/>
              <a:t> But when he came out, he could not speak to them; and they perceived that he had seen a vision in the temple, for he beckoned to them and remained speechless.  </a:t>
            </a:r>
            <a:r>
              <a:rPr lang="en-US" baseline="30000" dirty="0"/>
              <a:t>23</a:t>
            </a:r>
            <a:r>
              <a:rPr lang="en-US" dirty="0"/>
              <a:t> And so it was, as soon as the days of his service were completed, that he departed to his own house.</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1:24 Now after those days his wife Elizabeth conceived; and she hid herself five months, saying,  </a:t>
            </a:r>
            <a:r>
              <a:rPr lang="en-US" baseline="30000" dirty="0"/>
              <a:t>25</a:t>
            </a:r>
            <a:r>
              <a:rPr lang="en-US" dirty="0"/>
              <a:t> "Thus the Lord has dealt with me, in the days when He looked on </a:t>
            </a:r>
            <a:r>
              <a:rPr lang="en-US" i="1" dirty="0"/>
              <a:t>me, </a:t>
            </a:r>
            <a:r>
              <a:rPr lang="en-US" dirty="0"/>
              <a:t>to take away my reproach among people."</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1:26 Now in the sixth month the angel Gabriel was sent by God to a city of Galilee named Nazareth,  </a:t>
            </a:r>
            <a:r>
              <a:rPr lang="en-US" baseline="30000" dirty="0"/>
              <a:t>27</a:t>
            </a:r>
            <a:r>
              <a:rPr lang="en-US" dirty="0"/>
              <a:t> to a virgin betrothed to a man whose name was Joseph, of the house of David. The virgin's name </a:t>
            </a:r>
            <a:r>
              <a:rPr lang="en-US" i="1" dirty="0"/>
              <a:t>was </a:t>
            </a:r>
            <a:r>
              <a:rPr lang="en-US" dirty="0"/>
              <a:t>Mary.</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Deuteronomy 22:23 " If a young woman </a:t>
            </a:r>
            <a:r>
              <a:rPr lang="en-US" i="1" dirty="0"/>
              <a:t>who is </a:t>
            </a:r>
            <a:r>
              <a:rPr lang="en-US" dirty="0"/>
              <a:t>a virgin is betrothed to a husband, and a man finds her in the city and lies with her,  </a:t>
            </a:r>
            <a:r>
              <a:rPr lang="en-US" baseline="30000" dirty="0"/>
              <a:t>24</a:t>
            </a:r>
            <a:r>
              <a:rPr lang="en-US" dirty="0"/>
              <a:t> "then you shall bring them both out to the gate of that city, and you shall stone them to death with stones, the young woman because she did not cry out in the city, and the man because he humbled his neighbor's wife; so you shall put away the evil from among you.</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1:28 And having come in, the angel said to her, "Rejoice, highly favored </a:t>
            </a:r>
            <a:r>
              <a:rPr lang="en-US" i="1" dirty="0"/>
              <a:t>one, </a:t>
            </a:r>
            <a:r>
              <a:rPr lang="en-US" dirty="0"/>
              <a:t>the Lord </a:t>
            </a:r>
            <a:r>
              <a:rPr lang="en-US" i="1" dirty="0"/>
              <a:t>is </a:t>
            </a:r>
            <a:r>
              <a:rPr lang="en-US" dirty="0"/>
              <a:t>with you; blessed </a:t>
            </a:r>
            <a:r>
              <a:rPr lang="en-US" i="1" dirty="0"/>
              <a:t>are </a:t>
            </a:r>
            <a:r>
              <a:rPr lang="en-US" dirty="0"/>
              <a:t>you among women!"  </a:t>
            </a:r>
            <a:r>
              <a:rPr lang="en-US" baseline="30000" dirty="0"/>
              <a:t>29</a:t>
            </a:r>
            <a:r>
              <a:rPr lang="en-US" dirty="0"/>
              <a:t> But when she saw </a:t>
            </a:r>
            <a:r>
              <a:rPr lang="en-US" i="1" dirty="0"/>
              <a:t>him, </a:t>
            </a:r>
            <a:r>
              <a:rPr lang="en-US" dirty="0"/>
              <a:t>she was troubled at his saying, and considered what manner of greeting this was.  </a:t>
            </a:r>
            <a:r>
              <a:rPr lang="en-US" baseline="30000" dirty="0"/>
              <a:t>30</a:t>
            </a:r>
            <a:r>
              <a:rPr lang="en-US" dirty="0"/>
              <a:t> Then the angel said to her, "Do not be afraid, Mary, for you have found favor with God.  </a:t>
            </a:r>
            <a:r>
              <a:rPr lang="en-US" baseline="30000" dirty="0"/>
              <a:t>31</a:t>
            </a:r>
            <a:r>
              <a:rPr lang="en-US" dirty="0"/>
              <a:t> "And behold, you will conceive in your womb and bring forth a Son, and shall call His name JESUS.</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1:32 "He will be great, and will be called the Son of the Highest; and the Lord God will give Him the throne of His father David.  </a:t>
            </a:r>
            <a:r>
              <a:rPr lang="en-US" baseline="30000" dirty="0"/>
              <a:t>33</a:t>
            </a:r>
            <a:r>
              <a:rPr lang="en-US" dirty="0"/>
              <a:t> "And He will reign over the house of Jacob forever, and of His kingdom there will be no end."</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1:34 Then Mary said to the angel, "How can this be, since I do not know a man?"  </a:t>
            </a:r>
            <a:r>
              <a:rPr lang="en-US" baseline="30000" dirty="0"/>
              <a:t>35</a:t>
            </a:r>
            <a:r>
              <a:rPr lang="en-US" dirty="0"/>
              <a:t> And the angel answered and said to her, "</a:t>
            </a:r>
            <a:r>
              <a:rPr lang="en-US" i="1" dirty="0"/>
              <a:t>The </a:t>
            </a:r>
            <a:r>
              <a:rPr lang="en-US" dirty="0"/>
              <a:t>Holy Spirit will come upon you, and the power of the Highest will overshadow you; therefore, also, that Holy One who is to be born will be called the Son of God.  </a:t>
            </a:r>
            <a:r>
              <a:rPr lang="en-US" baseline="30000" dirty="0"/>
              <a:t>36</a:t>
            </a:r>
            <a:r>
              <a:rPr lang="en-US" dirty="0"/>
              <a:t> "Now indeed, Elizabeth your relative has also conceived a son in her old age; and this is now the sixth month for her who was called barren.  </a:t>
            </a:r>
            <a:r>
              <a:rPr lang="en-US" baseline="30000" dirty="0"/>
              <a:t>37</a:t>
            </a:r>
            <a:r>
              <a:rPr lang="en-US" dirty="0"/>
              <a:t> "For with God nothing will be impossible."  </a:t>
            </a:r>
            <a:r>
              <a:rPr lang="en-US" baseline="30000" dirty="0"/>
              <a:t>38</a:t>
            </a:r>
            <a:r>
              <a:rPr lang="en-US" dirty="0"/>
              <a:t> Then Mary said, "Behold the maidservant of the Lord! Let it be to me according to your word." And the angel departed from her.</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 Inasmuch as many have taken in hand to set in order a narrative of those things which have been fulfilled among us,  </a:t>
            </a:r>
            <a:r>
              <a:rPr lang="en-US" baseline="30000" dirty="0"/>
              <a:t>2</a:t>
            </a:r>
            <a:r>
              <a:rPr lang="en-US" dirty="0"/>
              <a:t> just as those who from the beginning were eyewitnesses and ministers of the word delivered them to us,  </a:t>
            </a:r>
            <a:r>
              <a:rPr lang="en-US" baseline="30000" dirty="0"/>
              <a:t>3</a:t>
            </a:r>
            <a:r>
              <a:rPr lang="en-US" dirty="0"/>
              <a:t> it seemed good to me also, having had perfect understanding of all things from the very first, to write to you an orderly account, most excellent </a:t>
            </a:r>
            <a:r>
              <a:rPr lang="en-US" dirty="0" err="1"/>
              <a:t>Theophilus</a:t>
            </a:r>
            <a:r>
              <a:rPr lang="en-US" dirty="0"/>
              <a:t>,  </a:t>
            </a:r>
            <a:r>
              <a:rPr lang="en-US" baseline="30000" dirty="0"/>
              <a:t>4</a:t>
            </a:r>
            <a:r>
              <a:rPr lang="en-US" dirty="0"/>
              <a:t> that you may know the certainty of those things in which you were instructed.</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Luke 1:39 Now Mary arose in those days and went into the hill country with haste, to a city of Judah,  </a:t>
            </a:r>
            <a:r>
              <a:rPr lang="en-US" sz="2600" baseline="30000" dirty="0"/>
              <a:t>40</a:t>
            </a:r>
            <a:r>
              <a:rPr lang="en-US" sz="2600" dirty="0"/>
              <a:t> and entered the house of Zacharias and greeted Elizabeth.  </a:t>
            </a:r>
            <a:r>
              <a:rPr lang="en-US" sz="2600" baseline="30000" dirty="0"/>
              <a:t>41</a:t>
            </a:r>
            <a:r>
              <a:rPr lang="en-US" sz="2600" dirty="0"/>
              <a:t> And it happened, when Elizabeth heard the greeting of Mary, that the babe leaped in her womb; and Elizabeth was filled with the Holy Spirit.  </a:t>
            </a:r>
            <a:r>
              <a:rPr lang="en-US" sz="2600" baseline="30000" dirty="0"/>
              <a:t>42</a:t>
            </a:r>
            <a:r>
              <a:rPr lang="en-US" sz="2600" dirty="0"/>
              <a:t> Then she spoke out with a loud voice and said, "Blessed </a:t>
            </a:r>
            <a:r>
              <a:rPr lang="en-US" sz="2600" i="1" dirty="0"/>
              <a:t>are </a:t>
            </a:r>
            <a:r>
              <a:rPr lang="en-US" sz="2600" dirty="0"/>
              <a:t>you among women, and blessed </a:t>
            </a:r>
            <a:r>
              <a:rPr lang="en-US" sz="2600" i="1" dirty="0"/>
              <a:t>is </a:t>
            </a:r>
            <a:r>
              <a:rPr lang="en-US" sz="2600" dirty="0"/>
              <a:t>the fruit of your womb!  </a:t>
            </a:r>
            <a:r>
              <a:rPr lang="en-US" sz="2600" baseline="30000" dirty="0"/>
              <a:t>43</a:t>
            </a:r>
            <a:r>
              <a:rPr lang="en-US" sz="2600" dirty="0"/>
              <a:t> "But why </a:t>
            </a:r>
            <a:r>
              <a:rPr lang="en-US" sz="2600" i="1" dirty="0"/>
              <a:t>is </a:t>
            </a:r>
            <a:r>
              <a:rPr lang="en-US" sz="2600" dirty="0"/>
              <a:t>this </a:t>
            </a:r>
            <a:r>
              <a:rPr lang="en-US" sz="2600" i="1" dirty="0"/>
              <a:t>granted </a:t>
            </a:r>
            <a:r>
              <a:rPr lang="en-US" sz="2600" dirty="0"/>
              <a:t>to me, that the mother of my Lord should come to me?  </a:t>
            </a:r>
            <a:r>
              <a:rPr lang="en-US" sz="2600" baseline="30000" dirty="0"/>
              <a:t>44</a:t>
            </a:r>
            <a:r>
              <a:rPr lang="en-US" sz="2600" dirty="0"/>
              <a:t> "For indeed, as soon as the voice of your greeting sounded in my ears, the babe leaped in my womb for joy.  </a:t>
            </a:r>
            <a:r>
              <a:rPr lang="en-US" sz="2600" baseline="30000" dirty="0"/>
              <a:t>45</a:t>
            </a:r>
            <a:r>
              <a:rPr lang="en-US" sz="2600" dirty="0"/>
              <a:t> "Blessed </a:t>
            </a:r>
            <a:r>
              <a:rPr lang="en-US" sz="2600" i="1" dirty="0"/>
              <a:t>is </a:t>
            </a:r>
            <a:r>
              <a:rPr lang="en-US" sz="2600" dirty="0"/>
              <a:t>she who believed, for there will be a fulfillment of those things which were told her from the Lord."</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1:46 And Mary said: "My soul magnifies the Lord,  </a:t>
            </a:r>
            <a:r>
              <a:rPr lang="en-US" baseline="30000" dirty="0"/>
              <a:t>47</a:t>
            </a:r>
            <a:r>
              <a:rPr lang="en-US" dirty="0"/>
              <a:t> And my spirit has rejoiced in God my Savior.  </a:t>
            </a:r>
            <a:r>
              <a:rPr lang="en-US" baseline="30000" dirty="0"/>
              <a:t>48</a:t>
            </a:r>
            <a:r>
              <a:rPr lang="en-US" dirty="0"/>
              <a:t> For He has regarded the lowly state of His maidservant; For behold, henceforth all generations will call me blessed.</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1:49 For He who is mighty has done great things for me, And holy </a:t>
            </a:r>
            <a:r>
              <a:rPr lang="en-US" i="1" dirty="0"/>
              <a:t>is </a:t>
            </a:r>
            <a:r>
              <a:rPr lang="en-US" dirty="0"/>
              <a:t>His name.  </a:t>
            </a:r>
            <a:r>
              <a:rPr lang="en-US" baseline="30000" dirty="0"/>
              <a:t>50</a:t>
            </a:r>
            <a:r>
              <a:rPr lang="en-US" dirty="0"/>
              <a:t> And His mercy </a:t>
            </a:r>
            <a:r>
              <a:rPr lang="en-US" i="1" dirty="0"/>
              <a:t>is </a:t>
            </a:r>
            <a:r>
              <a:rPr lang="en-US" dirty="0"/>
              <a:t>on those who fear Him From generation to generation.  </a:t>
            </a:r>
            <a:r>
              <a:rPr lang="en-US" baseline="30000" dirty="0"/>
              <a:t>51</a:t>
            </a:r>
            <a:r>
              <a:rPr lang="en-US" dirty="0"/>
              <a:t> He has shown strength with His arm; He has scattered </a:t>
            </a:r>
            <a:r>
              <a:rPr lang="en-US" i="1" dirty="0"/>
              <a:t>the </a:t>
            </a:r>
            <a:r>
              <a:rPr lang="en-US" dirty="0"/>
              <a:t>proud in the imagination of their hearts.  </a:t>
            </a:r>
            <a:r>
              <a:rPr lang="en-US" baseline="30000" dirty="0"/>
              <a:t>52</a:t>
            </a:r>
            <a:r>
              <a:rPr lang="en-US" dirty="0"/>
              <a:t> He has put down the mighty from </a:t>
            </a:r>
            <a:r>
              <a:rPr lang="en-US" i="1" dirty="0"/>
              <a:t>their </a:t>
            </a:r>
            <a:r>
              <a:rPr lang="en-US" dirty="0"/>
              <a:t>thrones, And exalted </a:t>
            </a:r>
            <a:r>
              <a:rPr lang="en-US" i="1" dirty="0"/>
              <a:t>the </a:t>
            </a:r>
            <a:r>
              <a:rPr lang="en-US" dirty="0"/>
              <a:t>lowly.  </a:t>
            </a:r>
            <a:r>
              <a:rPr lang="en-US" baseline="30000" dirty="0"/>
              <a:t>53</a:t>
            </a:r>
            <a:r>
              <a:rPr lang="en-US" dirty="0"/>
              <a:t> He has filled </a:t>
            </a:r>
            <a:r>
              <a:rPr lang="en-US" i="1" dirty="0"/>
              <a:t>the </a:t>
            </a:r>
            <a:r>
              <a:rPr lang="en-US" dirty="0"/>
              <a:t>hungry with good things, And </a:t>
            </a:r>
            <a:r>
              <a:rPr lang="en-US" i="1" dirty="0"/>
              <a:t>the </a:t>
            </a:r>
            <a:r>
              <a:rPr lang="en-US" dirty="0"/>
              <a:t>rich He has sent away empty.  </a:t>
            </a:r>
            <a:r>
              <a:rPr lang="en-US" baseline="30000" dirty="0"/>
              <a:t>54</a:t>
            </a:r>
            <a:r>
              <a:rPr lang="en-US" dirty="0"/>
              <a:t> He has helped His servant Israel, In remembrance of </a:t>
            </a:r>
            <a:r>
              <a:rPr lang="en-US" i="1" dirty="0"/>
              <a:t>His </a:t>
            </a:r>
            <a:r>
              <a:rPr lang="en-US" dirty="0"/>
              <a:t>mercy,  </a:t>
            </a:r>
            <a:r>
              <a:rPr lang="en-US" baseline="30000" dirty="0"/>
              <a:t>55</a:t>
            </a:r>
            <a:r>
              <a:rPr lang="en-US" dirty="0"/>
              <a:t> As He spoke to our fathers, To Abraham and to his seed forever."  </a:t>
            </a:r>
            <a:r>
              <a:rPr lang="en-US" baseline="30000" dirty="0"/>
              <a:t>56</a:t>
            </a:r>
            <a:r>
              <a:rPr lang="en-US" dirty="0"/>
              <a:t> And Mary remained with her about three months, and returned to her house.</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1:57 Now Elizabeth's full time came for her to be delivered, and she brought forth a son.  </a:t>
            </a:r>
            <a:r>
              <a:rPr lang="en-US" baseline="30000" dirty="0"/>
              <a:t>58</a:t>
            </a:r>
            <a:r>
              <a:rPr lang="en-US" dirty="0"/>
              <a:t> When her neighbors and relatives heard how the Lord had shown great mercy to her, they rejoiced with her.  </a:t>
            </a:r>
            <a:r>
              <a:rPr lang="en-US" baseline="30000" dirty="0"/>
              <a:t>59</a:t>
            </a:r>
            <a:r>
              <a:rPr lang="en-US" dirty="0"/>
              <a:t> So it was, on the eighth day, that they came to circumcise the child; and they would have called him by the name of his father, Zacharias.  </a:t>
            </a:r>
            <a:r>
              <a:rPr lang="en-US" baseline="30000" dirty="0"/>
              <a:t>60</a:t>
            </a:r>
            <a:r>
              <a:rPr lang="en-US" dirty="0"/>
              <a:t> His mother answered and said, "No; he shall be called John."  </a:t>
            </a:r>
            <a:r>
              <a:rPr lang="en-US" baseline="30000" dirty="0"/>
              <a:t>61</a:t>
            </a:r>
            <a:r>
              <a:rPr lang="en-US" dirty="0"/>
              <a:t> But they said to her, "There is no one among your relatives who is called by this name."  </a:t>
            </a:r>
            <a:r>
              <a:rPr lang="en-US" baseline="30000" dirty="0"/>
              <a:t>62</a:t>
            </a:r>
            <a:r>
              <a:rPr lang="en-US" dirty="0"/>
              <a:t> So they made signs to his father -- what he would have him called.  </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smtClean="0"/>
              <a:t>63</a:t>
            </a:r>
            <a:r>
              <a:rPr lang="en-US" dirty="0" smtClean="0"/>
              <a:t> And he asked for a writing tablet, and wrote, saying, "His name is John." So they all marveled.  </a:t>
            </a:r>
            <a:r>
              <a:rPr lang="en-US" baseline="30000" dirty="0" smtClean="0"/>
              <a:t>64</a:t>
            </a:r>
            <a:r>
              <a:rPr lang="en-US" dirty="0" smtClean="0"/>
              <a:t> Immediately his mouth was opened and his tongue </a:t>
            </a:r>
            <a:r>
              <a:rPr lang="en-US" i="1" dirty="0" smtClean="0"/>
              <a:t>loosed, </a:t>
            </a:r>
            <a:r>
              <a:rPr lang="en-US" dirty="0" smtClean="0"/>
              <a:t>and he spoke, praising God.  </a:t>
            </a:r>
            <a:r>
              <a:rPr lang="en-US" baseline="30000" dirty="0" smtClean="0"/>
              <a:t>65</a:t>
            </a:r>
            <a:r>
              <a:rPr lang="en-US" dirty="0" smtClean="0"/>
              <a:t> Then fear came on all who dwelt around them; and all these sayings were discussed throughout all the hill country of Judea.  </a:t>
            </a:r>
            <a:r>
              <a:rPr lang="en-US" baseline="30000" dirty="0" smtClean="0"/>
              <a:t>66</a:t>
            </a:r>
            <a:r>
              <a:rPr lang="en-US" dirty="0" smtClean="0"/>
              <a:t> And all those who heard </a:t>
            </a:r>
            <a:r>
              <a:rPr lang="en-US" i="1" dirty="0" smtClean="0"/>
              <a:t>them </a:t>
            </a:r>
            <a:r>
              <a:rPr lang="en-US" dirty="0" smtClean="0"/>
              <a:t>kept </a:t>
            </a:r>
            <a:r>
              <a:rPr lang="en-US" i="1" dirty="0" smtClean="0"/>
              <a:t>them </a:t>
            </a:r>
            <a:r>
              <a:rPr lang="en-US" dirty="0" smtClean="0"/>
              <a:t>in their hearts, saying, "What kind of child will this be?" And the hand of the Lord was with him.</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7620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1:67 Now his father Zacharias was filled with the Holy Spirit, and prophesied, saying:  </a:t>
            </a:r>
            <a:r>
              <a:rPr lang="en-US" baseline="30000" dirty="0"/>
              <a:t>68</a:t>
            </a:r>
            <a:r>
              <a:rPr lang="en-US" dirty="0"/>
              <a:t> "Blessed </a:t>
            </a:r>
            <a:r>
              <a:rPr lang="en-US" i="1" dirty="0"/>
              <a:t>is </a:t>
            </a:r>
            <a:r>
              <a:rPr lang="en-US" dirty="0"/>
              <a:t>the Lord God of Israel, For He has visited and redeemed His people,  </a:t>
            </a:r>
            <a:r>
              <a:rPr lang="en-US" baseline="30000" dirty="0"/>
              <a:t>69</a:t>
            </a:r>
            <a:r>
              <a:rPr lang="en-US" dirty="0"/>
              <a:t> And has raised up a horn of salvation for us In the house of His servant David,  </a:t>
            </a:r>
            <a:r>
              <a:rPr lang="en-US" baseline="30000" dirty="0"/>
              <a:t>70</a:t>
            </a:r>
            <a:r>
              <a:rPr lang="en-US" dirty="0"/>
              <a:t> As He spoke by the mouth of His holy prophets, Who </a:t>
            </a:r>
            <a:r>
              <a:rPr lang="en-US" i="1" dirty="0"/>
              <a:t>have been </a:t>
            </a:r>
            <a:r>
              <a:rPr lang="en-US" dirty="0"/>
              <a:t>since the world began,  </a:t>
            </a:r>
            <a:r>
              <a:rPr lang="en-US" baseline="30000" dirty="0"/>
              <a:t>71</a:t>
            </a:r>
            <a:r>
              <a:rPr lang="en-US" dirty="0"/>
              <a:t> That we should be saved from our enemies And from the hand of all who hate us,  </a:t>
            </a:r>
            <a:r>
              <a:rPr lang="en-US" baseline="30000" dirty="0"/>
              <a:t>72</a:t>
            </a:r>
            <a:r>
              <a:rPr lang="en-US" dirty="0"/>
              <a:t> To perform the mercy </a:t>
            </a:r>
            <a:r>
              <a:rPr lang="en-US" i="1" dirty="0"/>
              <a:t>promised </a:t>
            </a:r>
            <a:r>
              <a:rPr lang="en-US" dirty="0"/>
              <a:t>to our fathers And to remember His holy covenant,  </a:t>
            </a:r>
            <a:r>
              <a:rPr lang="en-US" baseline="30000" dirty="0"/>
              <a:t>73</a:t>
            </a:r>
            <a:r>
              <a:rPr lang="en-US" dirty="0"/>
              <a:t> The oath which He swore to our father Abraham</a:t>
            </a:r>
            <a:r>
              <a:rPr lang="en-US" dirty="0" smtClean="0"/>
              <a:t>:</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smtClean="0"/>
              <a:t>74</a:t>
            </a:r>
            <a:r>
              <a:rPr lang="en-US" dirty="0" smtClean="0"/>
              <a:t> To grant us that we, Being delivered from the hand of our enemies, Might serve Him without fear,  </a:t>
            </a:r>
            <a:r>
              <a:rPr lang="en-US" baseline="30000" dirty="0" smtClean="0"/>
              <a:t>75</a:t>
            </a:r>
            <a:r>
              <a:rPr lang="en-US" dirty="0" smtClean="0"/>
              <a:t> In holiness and righteousness before Him all the days of our life.  </a:t>
            </a:r>
            <a:r>
              <a:rPr lang="en-US" baseline="30000" dirty="0" smtClean="0"/>
              <a:t>76</a:t>
            </a:r>
            <a:r>
              <a:rPr lang="en-US" dirty="0" smtClean="0"/>
              <a:t> "And you, child, will be called the prophet of the Highest; For you will go before the face of the Lord to prepare His ways,  </a:t>
            </a:r>
            <a:r>
              <a:rPr lang="en-US" baseline="30000" dirty="0" smtClean="0"/>
              <a:t>77</a:t>
            </a:r>
            <a:r>
              <a:rPr lang="en-US" dirty="0" smtClean="0"/>
              <a:t> To give knowledge of salvation to His people By the remission of their sins,  </a:t>
            </a:r>
            <a:r>
              <a:rPr lang="en-US" baseline="30000" dirty="0" smtClean="0"/>
              <a:t>78</a:t>
            </a:r>
            <a:r>
              <a:rPr lang="en-US" dirty="0" smtClean="0"/>
              <a:t> Through the tender mercy of our God, With which the Dayspring from on high has visited us;  </a:t>
            </a:r>
            <a:r>
              <a:rPr lang="en-US" baseline="30000" dirty="0" smtClean="0"/>
              <a:t>79</a:t>
            </a:r>
            <a:r>
              <a:rPr lang="en-US" dirty="0" smtClean="0"/>
              <a:t> To give light to those who sit in darkness and the shadow of death, To guide our feet into the way of peace."  </a:t>
            </a:r>
            <a:r>
              <a:rPr lang="en-US" baseline="30000" dirty="0" smtClean="0"/>
              <a:t>80</a:t>
            </a:r>
            <a:r>
              <a:rPr lang="en-US" dirty="0" smtClean="0"/>
              <a:t> So the child grew and became strong in spirit, and was in the deserts till the day of his manifestation to Israel.</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1:5 There was in the days of Herod, the king of Judea, a certain priest named Zacharias, of the division of </a:t>
            </a:r>
            <a:r>
              <a:rPr lang="en-US" dirty="0" err="1"/>
              <a:t>Abijah</a:t>
            </a:r>
            <a:r>
              <a:rPr lang="en-US" dirty="0"/>
              <a:t>. His wife </a:t>
            </a:r>
            <a:r>
              <a:rPr lang="en-US" i="1" dirty="0"/>
              <a:t>was </a:t>
            </a:r>
            <a:r>
              <a:rPr lang="en-US" dirty="0"/>
              <a:t>of the daughters of Aaron, and her name </a:t>
            </a:r>
            <a:r>
              <a:rPr lang="en-US" i="1" dirty="0"/>
              <a:t>was </a:t>
            </a:r>
            <a:r>
              <a:rPr lang="en-US" dirty="0"/>
              <a:t>Elizabeth.  </a:t>
            </a:r>
            <a:r>
              <a:rPr lang="en-US" baseline="30000" dirty="0"/>
              <a:t>6</a:t>
            </a:r>
            <a:r>
              <a:rPr lang="en-US" dirty="0"/>
              <a:t> And they were both righteous before God, walking in all the commandments and ordinances of the Lord blameless.  </a:t>
            </a:r>
            <a:r>
              <a:rPr lang="en-US" baseline="30000" dirty="0"/>
              <a:t>7</a:t>
            </a:r>
            <a:r>
              <a:rPr lang="en-US" dirty="0"/>
              <a:t> But they had no child, because Elizabeth was barren, and they were both well advanced in years.</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As the population grew and especially as the number of priests multiplied during David’s day (1 Chron. 24:7-18), since the priests were of the family of Aaron, of the tribe of Levi, who did not go to war and consequently were not depleted in numbers because of war, David divided the priest into twenty-four courses, or bodies, each of whom would serve one week. Each course would serve twice during the year, making forty-eight weeks. In addition, all the priests would serve during three weeks of the year. After the Babylonian captivity, the priests were again divided into courses; the practice persisted until the destruction of the temple and Jerusalem at the hands of the Romans (A.D. 70).</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Zacharias’ course was </a:t>
            </a:r>
            <a:r>
              <a:rPr lang="en-US" dirty="0" err="1"/>
              <a:t>Abijah</a:t>
            </a:r>
            <a:r>
              <a:rPr lang="en-US" dirty="0"/>
              <a:t>, the eighth in the list (1 Chron. 24:10); thus he would serve eight weeks into the Jewish, which began in April (not counting the week of the Passover) and would serve six months later. </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Note: one can calculate the general time of the Lord’s birth by figuring 1. the week of Zacharias’ service, 2. the week of Pentecost, in which he would also serve, 3. giving Zacharias time to get home (several days), the last of June (approximately), 4. adding six months until Mary’s conception, the last of December (Luke 1:26), and 5. adding the nine months until Christ’s birth (the last of September, likely). Or, it could have been during the second round of services that [Zacharias] was serving during the year, making Christ’s birth six months later, or March. The evidence favors the early date. </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1:8 So it was, that while he was serving as priest before God in the order of his division,  </a:t>
            </a:r>
            <a:r>
              <a:rPr lang="en-US" baseline="30000" dirty="0"/>
              <a:t>9</a:t>
            </a:r>
            <a:r>
              <a:rPr lang="en-US" dirty="0"/>
              <a:t> according to the custom of the priesthood, his lot fell to burn incense when he went into the temple of the Lord.  </a:t>
            </a:r>
            <a:r>
              <a:rPr lang="en-US" baseline="30000" dirty="0"/>
              <a:t>10</a:t>
            </a:r>
            <a:r>
              <a:rPr lang="en-US" dirty="0"/>
              <a:t> And the whole multitude of the people was praying outside at the hour of incense.  </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1:11 Then an angel of the Lord appeared to him, standing on the right side of the altar of incense.  </a:t>
            </a:r>
            <a:r>
              <a:rPr lang="en-US" baseline="30000" dirty="0"/>
              <a:t>12</a:t>
            </a:r>
            <a:r>
              <a:rPr lang="en-US" dirty="0"/>
              <a:t> And when Zacharias saw </a:t>
            </a:r>
            <a:r>
              <a:rPr lang="en-US" i="1" dirty="0"/>
              <a:t>him, </a:t>
            </a:r>
            <a:r>
              <a:rPr lang="en-US" dirty="0"/>
              <a:t>he was troubled, and fear fell upon him.  </a:t>
            </a:r>
            <a:r>
              <a:rPr lang="en-US" baseline="30000" dirty="0"/>
              <a:t>13</a:t>
            </a:r>
            <a:r>
              <a:rPr lang="en-US" dirty="0"/>
              <a:t> But the angel said to him, "Do not be afraid, Zacharias, for your prayer is heard; and your wife Elizabeth will bear you a son, and you shall call his name John.  </a:t>
            </a:r>
            <a:r>
              <a:rPr lang="en-US" baseline="30000" dirty="0"/>
              <a:t>14</a:t>
            </a:r>
            <a:r>
              <a:rPr lang="en-US" dirty="0"/>
              <a:t> "And you will have joy and gladness, and many will rejoice at his birth.  </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1:15 "For he will be great in the sight of the Lord, and shall drink neither wine nor strong drink. He will also be filled with the Holy Spirit, even from his mother's womb.  </a:t>
            </a:r>
            <a:r>
              <a:rPr lang="en-US" baseline="30000" dirty="0"/>
              <a:t>16</a:t>
            </a:r>
            <a:r>
              <a:rPr lang="en-US" dirty="0"/>
              <a:t> "And he will turn many of the children of Israel to the Lord their God.  </a:t>
            </a:r>
            <a:r>
              <a:rPr lang="en-US" baseline="30000" dirty="0"/>
              <a:t>17</a:t>
            </a:r>
            <a:r>
              <a:rPr lang="en-US" dirty="0"/>
              <a:t> "He will also go before Him in the spirit and power of Elijah, 'to turn the hearts of the fathers to the children,' and the disobedient to the wisdom of the just, to make ready a people prepared for the Lord."</a:t>
            </a: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2284</TotalTime>
  <Words>2292</Words>
  <Application>Microsoft Office PowerPoint</Application>
  <PresentationFormat>On-screen Show (4:3)</PresentationFormat>
  <Paragraphs>35</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Tahoma</vt:lpstr>
      <vt:lpstr>Arial</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47</cp:revision>
  <dcterms:created xsi:type="dcterms:W3CDTF">2006-12-19T00:50:39Z</dcterms:created>
  <dcterms:modified xsi:type="dcterms:W3CDTF">2013-03-09T21:51:28Z</dcterms:modified>
</cp:coreProperties>
</file>