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50" r:id="rId26"/>
    <p:sldId id="340" r:id="rId27"/>
    <p:sldId id="342" r:id="rId28"/>
    <p:sldId id="343" r:id="rId29"/>
    <p:sldId id="346" r:id="rId30"/>
    <p:sldId id="355" r:id="rId31"/>
    <p:sldId id="344" r:id="rId32"/>
    <p:sldId id="348" r:id="rId33"/>
    <p:sldId id="345" r:id="rId34"/>
    <p:sldId id="347" r:id="rId35"/>
    <p:sldId id="349" r:id="rId36"/>
    <p:sldId id="341" r:id="rId37"/>
    <p:sldId id="351" r:id="rId38"/>
    <p:sldId id="358" r:id="rId39"/>
    <p:sldId id="352" r:id="rId40"/>
    <p:sldId id="353" r:id="rId41"/>
    <p:sldId id="354" r:id="rId42"/>
    <p:sldId id="356" r:id="rId43"/>
    <p:sldId id="357" r:id="rId44"/>
    <p:sldId id="359" r:id="rId45"/>
    <p:sldId id="360" r:id="rId46"/>
    <p:sldId id="362" r:id="rId47"/>
    <p:sldId id="29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10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08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effectLst/>
              </a:rPr>
              <a:t>THE LIFE OF CHRIST</a:t>
            </a:r>
          </a:p>
          <a:p>
            <a:pPr algn="ctr"/>
            <a:r>
              <a:rPr lang="en-US" dirty="0" smtClean="0">
                <a:effectLst/>
              </a:rPr>
              <a:t>PART 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8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He explained the value of Jewish money in Mark 12:42 in which two mites makes a quadrans.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Mark only refers to the OT 19 times.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He uses this word servant 14 times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He records 19 miracles of Jesus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ffectLst/>
              </a:rPr>
              <a:t>Mark also makes it clear that Jesus is the Son of God through the:</a:t>
            </a:r>
          </a:p>
          <a:p>
            <a:endParaRPr lang="en-US">
              <a:effectLst/>
            </a:endParaRPr>
          </a:p>
          <a:p>
            <a:pPr>
              <a:buFontTx/>
              <a:buChar char="•"/>
            </a:pPr>
            <a:r>
              <a:rPr lang="en-US">
                <a:effectLst/>
              </a:rPr>
              <a:t> Testimony of God (Mk. 1:11; 9:7)</a:t>
            </a:r>
          </a:p>
          <a:p>
            <a:pPr>
              <a:buFontTx/>
              <a:buChar char="•"/>
            </a:pPr>
            <a:r>
              <a:rPr lang="en-US">
                <a:effectLst/>
              </a:rPr>
              <a:t> Testimony of Jesus (Mk. 13:32; 14:61-62)</a:t>
            </a:r>
          </a:p>
          <a:p>
            <a:pPr>
              <a:buFontTx/>
              <a:buChar char="•"/>
            </a:pPr>
            <a:r>
              <a:rPr lang="en-US">
                <a:effectLst/>
              </a:rPr>
              <a:t> Testimony of demons (Mk. 3:11; 5:7)</a:t>
            </a:r>
          </a:p>
          <a:p>
            <a:pPr>
              <a:buFontTx/>
              <a:buChar char="•"/>
            </a:pPr>
            <a:r>
              <a:rPr lang="en-US">
                <a:effectLst/>
              </a:rPr>
              <a:t> Testimony of the Roman Centurion (Mk. 15:39)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/>
              </a:rPr>
              <a:t>The Gospel of Luke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Written around A.D. 60 -68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Written mainly to the Greeks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75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Luke: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Gives the most complete record of Jesus’ birth and childhood (Luke 1, 2)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Traces Christ’s lineage to Adam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Captures Jesus’ human traits such as weeping and being in agony (Luke 19:41, 22:44)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Out of the 15 prayers Jesus made in the Gospels, Luke records 11 of them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He records 20 miracles with 6 of them being unique to Luke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/>
              </a:rPr>
              <a:t>He believed in the virgin birth (Lk. 1:26-38)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0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0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0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0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0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0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0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38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He was writing to Gentiles because he explained: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That Capernaum was city of Galilee (4:31)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That the country of the Gerasenes was over against Galilee (8:26)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That the town of Emmaus was 7 miles from Jerusalem (24:13)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ffectLst/>
              </a:rPr>
              <a:t>…I bring you good tidings of great joy which will be to all people (Luke 2:10)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A light to </a:t>
            </a:r>
            <a:r>
              <a:rPr lang="en-US" i="1">
                <a:effectLst/>
              </a:rPr>
              <a:t>bring </a:t>
            </a:r>
            <a:r>
              <a:rPr lang="en-US">
                <a:effectLst/>
              </a:rPr>
              <a:t>revelation to the Gentiles, And the glory of Your people Israel (Luke 2:32)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Luke 4:25 "But I tell you truly, many widows were in Israel in the days of Elijah, when the heaven was shut up three years and six months, and there was a great famine throughout all the land;  26 "but to none of them was Elijah sent except to Zarephath, </a:t>
            </a:r>
            <a:r>
              <a:rPr lang="en-US" i="1">
                <a:effectLst/>
              </a:rPr>
              <a:t>in the region </a:t>
            </a:r>
            <a:r>
              <a:rPr lang="en-US">
                <a:effectLst/>
              </a:rPr>
              <a:t>of Sidon, to a woman </a:t>
            </a:r>
            <a:r>
              <a:rPr lang="en-US" i="1">
                <a:effectLst/>
              </a:rPr>
              <a:t>who was </a:t>
            </a:r>
            <a:r>
              <a:rPr lang="en-US">
                <a:effectLst/>
              </a:rPr>
              <a:t>a widow.  27 "And many lepers were in Israel in the time of Elisha the prophet, and none of them was cleansed except Naaman the Syrian."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The parable of the Good Samaritan (10:25-37).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ffectLst/>
              </a:rPr>
              <a:t>Luke is known for the following: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The rich fool (12:13-21)</a:t>
            </a:r>
          </a:p>
          <a:p>
            <a:r>
              <a:rPr lang="en-US">
                <a:effectLst/>
              </a:rPr>
              <a:t>The prodigal son (15:11-32)</a:t>
            </a:r>
          </a:p>
          <a:p>
            <a:r>
              <a:rPr lang="en-US">
                <a:effectLst/>
              </a:rPr>
              <a:t>The rich man and Lazarus (16:19-31)</a:t>
            </a:r>
          </a:p>
          <a:p>
            <a:r>
              <a:rPr lang="en-US">
                <a:effectLst/>
              </a:rPr>
              <a:t>The Pharisee and the publican (18:9-14)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The Gospels - Matthew, Mark, Luke, and John They record what happens from about 6 B.C. – A.D. 30.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/>
              </a:rPr>
              <a:t>The Gospel of John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Written around A.D. 60 – 95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Written to everyone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John 20:30 And truly Jesus did many other signs in the presence of His disciples, which are not written in this book;  31 but these are written that you may believe that Jesus is the Christ, the Son of God, and that believing you may have life in His name.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7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A few things we learn about John:</a:t>
            </a:r>
          </a:p>
          <a:p>
            <a:endParaRPr lang="en-US"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His father’s name was Zebedee (Mt. 4:21).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His mother’s name was Salome (Compare Mk. 15:40 to Mt. 27:56).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His brother’s name was James (Mt. 4:21).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He was one of the twelve apostles (Lk. 6:13-14). 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Many times He was in the company of Simon Peter, and he and his brother had a partnership with Peter and his brother in their fishing business (Lk. 5:10).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He was in Jesus’ inner circle of friends (Mk. 5:37ff; Mt. 17:1ff)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8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8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Jesus Deity is proven by 7 I AM statements and 7 miracles.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4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Some unique features about the Gospel of John:</a:t>
            </a:r>
          </a:p>
          <a:p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It has no parables (John 10:1ff is a proverb).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The synoptic Gospels begin with Adam and work their way to Christ, but the Gospel of John begins with God.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It fills in the details the synoptic Gospels leave out.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It records Jesus’ longest prayer (John 17).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It teaches many details about the work of the Holy Spirit. 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schemeClr val="bg1"/>
                </a:solidFill>
                <a:effectLst/>
                <a:latin typeface="Tahoma" pitchFamily="34" charset="0"/>
              </a:rPr>
              <a:t> It is written in the most simplistic form of Greek, yet it teaches a deep spiritual message.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0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-1" y="3667991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He </a:t>
            </a:r>
            <a:r>
              <a:rPr lang="en-US" dirty="0" smtClean="0">
                <a:effectLst/>
              </a:rPr>
              <a:t>would be born </a:t>
            </a:r>
            <a:r>
              <a:rPr lang="en-US" dirty="0">
                <a:effectLst/>
              </a:rPr>
              <a:t>from a virgin (Isa. 7:14) and born in Bethlehem (Mica </a:t>
            </a:r>
            <a:r>
              <a:rPr lang="en-US" dirty="0" smtClean="0">
                <a:effectLst/>
              </a:rPr>
              <a:t>5:2). </a:t>
            </a:r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0391"/>
            <a:ext cx="5705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0" y="4981114"/>
            <a:ext cx="9144000" cy="203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40 days later, Joseph and Mary take Jesus to the temple to present Him to the Lord and offer up two turtle doves (Luke 2). </a:t>
            </a:r>
          </a:p>
          <a:p>
            <a:pPr>
              <a:spcBef>
                <a:spcPct val="50000"/>
              </a:spcBef>
            </a:pPr>
            <a:endParaRPr lang="en-US" dirty="0"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83" y="0"/>
            <a:ext cx="5135434" cy="49811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-1" y="387884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at the temple at age 12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232901"/>
            <a:ext cx="57054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3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6927" y="5441373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is baptized by John the Baptist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31173"/>
            <a:ext cx="4057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-13855" y="4338638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finds men to follow Him.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0"/>
            <a:ext cx="56959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  <p:graphicFrame>
        <p:nvGraphicFramePr>
          <p:cNvPr id="259102" name="Group 30"/>
          <p:cNvGraphicFramePr>
            <a:graphicFrameLocks noGrp="1"/>
          </p:cNvGraphicFramePr>
          <p:nvPr/>
        </p:nvGraphicFramePr>
        <p:xfrm>
          <a:off x="0" y="0"/>
          <a:ext cx="9144000" cy="4064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Gospels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Matthew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Luke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John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Unique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common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  <p:pic>
        <p:nvPicPr>
          <p:cNvPr id="344066" name="Picture 2" descr="Map of Jesus Min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04800"/>
            <a:ext cx="7113912" cy="8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4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27709" y="4861656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did many wonderful things that showed His love and compassion for the people.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41" y="0"/>
            <a:ext cx="3395718" cy="48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0" y="4876368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took many opportunities to teach the people including those Jews who opposed Him.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29966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7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0" y="5181600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One lesson Jesus taught is that we all must become like little children.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18"/>
            <a:ext cx="5135235" cy="50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0" y="4724341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Another significant event in the life of Christ was transfiguration.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-10391"/>
            <a:ext cx="3581400" cy="47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-3464" y="4710113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The triumphal entry into Jerusalem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37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-24245" y="403860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The last Passover meal before Jesus’ death.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3" y="152400"/>
            <a:ext cx="6723314" cy="37790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497969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in the Garden of </a:t>
            </a:r>
            <a:r>
              <a:rPr lang="en-US" dirty="0">
                <a:effectLst/>
              </a:rPr>
              <a:t>Gethsemane</a:t>
            </a:r>
            <a:r>
              <a:rPr lang="en-US" dirty="0" smtClean="0">
                <a:effectLst/>
              </a:rPr>
              <a:t>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80" y="76200"/>
            <a:ext cx="3319039" cy="48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80" y="76200"/>
            <a:ext cx="3319039" cy="4872750"/>
          </a:xfrm>
          <a:prstGeom prst="rect">
            <a:avLst/>
          </a:prstGeom>
        </p:spPr>
      </p:pic>
      <p:pic>
        <p:nvPicPr>
          <p:cNvPr id="358402" name="Picture 2" descr="http://juancarlosberrios.com/images/The%20Betrayal%20of%20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" y="0"/>
            <a:ext cx="876134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2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7318" y="4796704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is crucified between two thieves.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51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/>
              </a:rPr>
              <a:t>The Gospel of Matthew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Written around A.D. 50 – 60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Matthew was written to the Jews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Quotes the O.T. around 60 times and makes around 130 references to O.T. events.  </a:t>
            </a:r>
          </a:p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-13855" y="5191559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Jesus is raised from the dead on the 3</a:t>
            </a:r>
            <a:r>
              <a:rPr lang="en-US" baseline="30000" dirty="0">
                <a:effectLst/>
              </a:rPr>
              <a:t>rd</a:t>
            </a:r>
            <a:r>
              <a:rPr lang="en-US" dirty="0">
                <a:effectLst/>
              </a:rPr>
              <a:t>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7655"/>
            <a:ext cx="3553829" cy="50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8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4662487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ffectLst/>
              </a:rPr>
              <a:t>Jesus ascends to heaven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76200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ONE SOLITARY LIFE</a:t>
            </a: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He was born in an obscure village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child of a peasant woman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grew up in another obscure village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Where he worked in a carpenter shop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Until he was thirty 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443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He never wrote a book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never held an office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never went to college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never visited a big city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never travelled more than two hundred miles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From the place where he was born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did none of the things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Usually associated with greatness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had no credentials but himself 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467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He was only thirty three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His friends ran away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One of them denied him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was turned over to his enemies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went through the mockery of a trial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was nailed to a cross between two thieves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While dying, his executioners gambled for his clothing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only property he had on earth 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278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When he was dead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He was laid in a borrowed grave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Through the pity of a friend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55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Nineteen centuries have come and gone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today Jesus is the central figure of the human race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the leader of mankind's progress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All the armies that have ever marched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All the navies that have ever sailed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All the parliaments that have ever sat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All the kings that ever reigned put together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Have not affected the life of mankind on earth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As powerfully as that one solitary life   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Written by </a:t>
            </a:r>
            <a:r>
              <a:rPr lang="en-US" dirty="0" err="1">
                <a:effectLst/>
              </a:rPr>
              <a:t>Dr</a:t>
            </a:r>
            <a:r>
              <a:rPr lang="en-US" dirty="0">
                <a:effectLst/>
              </a:rPr>
              <a:t> James Allan in 1926.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86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Matthew 21:43  "Therefore I say to you, the kingdom of God will be taken from you and given to a nation bearing the fruits of 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ffectLst/>
              </a:rPr>
              <a:t>Matthew 8:11 "And I say to you that many will come from east and west, and sit down with Abraham, Isaac, and Jacob in the kingdom of heaven.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Matthew 12:21 And in His name Gentiles will trust."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08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Matthew records: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20 miracles </a:t>
            </a:r>
          </a:p>
          <a:p>
            <a:pPr>
              <a:spcBef>
                <a:spcPct val="50000"/>
              </a:spcBef>
            </a:pPr>
            <a:r>
              <a:rPr lang="en-US">
                <a:effectLst/>
              </a:rPr>
              <a:t>The words of Jesus such as: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sermon on the Mount (5-7)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parables about the kingdom (13)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Olivet discourse (24-25)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7 woes (23)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Great Commission (28)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3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3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152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/>
              </a:rPr>
              <a:t>The Gospel of Mark</a:t>
            </a:r>
          </a:p>
          <a:p>
            <a:pPr>
              <a:spcBef>
                <a:spcPct val="50000"/>
              </a:spcBef>
            </a:pPr>
            <a:r>
              <a:rPr lang="en-US">
                <a:effectLst/>
              </a:rPr>
              <a:t>Mark: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Was the son of Mary (Act 12:12)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The cousin of Barnabas (Col. 4:10)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Had a close relationship with Peter (1Pet. 5:13) </a:t>
            </a:r>
          </a:p>
          <a:p>
            <a:pPr>
              <a:spcBef>
                <a:spcPct val="50000"/>
              </a:spcBef>
            </a:pPr>
            <a:r>
              <a:rPr lang="en-US">
                <a:effectLst/>
              </a:rPr>
              <a:t>Mark was written around A.D. 60-68 to the Romans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Mark 7:2 Now when they saw some of His disciples eat bread with defiled, that is, with unwashed hands, they found fault. 3 For the Pharisees and all the Jews do not eat unless they wash </a:t>
            </a:r>
            <a:r>
              <a:rPr lang="en-US" i="1">
                <a:effectLst/>
              </a:rPr>
              <a:t>their </a:t>
            </a:r>
            <a:r>
              <a:rPr lang="en-US">
                <a:effectLst/>
              </a:rPr>
              <a:t>hands in a special way, holding the tradition of the elders.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1241</Words>
  <Application>Microsoft Office PowerPoint</Application>
  <PresentationFormat>On-screen Show (4:3)</PresentationFormat>
  <Paragraphs>122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vvvv</dc:creator>
  <cp:lastModifiedBy>Patsy</cp:lastModifiedBy>
  <cp:revision>50</cp:revision>
  <dcterms:created xsi:type="dcterms:W3CDTF">2006-12-19T00:50:39Z</dcterms:created>
  <dcterms:modified xsi:type="dcterms:W3CDTF">2013-02-17T05:39:06Z</dcterms:modified>
</cp:coreProperties>
</file>