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337" r:id="rId3"/>
    <p:sldId id="338" r:id="rId4"/>
    <p:sldId id="339" r:id="rId5"/>
    <p:sldId id="340" r:id="rId6"/>
    <p:sldId id="341" r:id="rId7"/>
    <p:sldId id="342" r:id="rId8"/>
    <p:sldId id="343" r:id="rId9"/>
    <p:sldId id="344" r:id="rId10"/>
    <p:sldId id="345" r:id="rId11"/>
    <p:sldId id="346" r:id="rId12"/>
    <p:sldId id="347" r:id="rId13"/>
    <p:sldId id="348" r:id="rId14"/>
    <p:sldId id="349" r:id="rId15"/>
    <p:sldId id="350" r:id="rId16"/>
    <p:sldId id="351" r:id="rId17"/>
    <p:sldId id="352" r:id="rId18"/>
    <p:sldId id="353" r:id="rId19"/>
    <p:sldId id="354" r:id="rId20"/>
    <p:sldId id="355" r:id="rId21"/>
    <p:sldId id="356" r:id="rId22"/>
    <p:sldId id="357" r:id="rId23"/>
    <p:sldId id="358" r:id="rId24"/>
    <p:sldId id="359" r:id="rId25"/>
    <p:sldId id="365" r:id="rId26"/>
    <p:sldId id="366" r:id="rId27"/>
    <p:sldId id="367" r:id="rId28"/>
    <p:sldId id="368" r:id="rId29"/>
    <p:sldId id="369" r:id="rId30"/>
    <p:sldId id="370" r:id="rId31"/>
    <p:sldId id="371" r:id="rId32"/>
    <p:sldId id="372" r:id="rId33"/>
    <p:sldId id="373" r:id="rId34"/>
    <p:sldId id="374" r:id="rId35"/>
    <p:sldId id="375" r:id="rId36"/>
    <p:sldId id="376" r:id="rId37"/>
    <p:sldId id="377" r:id="rId38"/>
    <p:sldId id="378" r:id="rId39"/>
    <p:sldId id="379" r:id="rId40"/>
    <p:sldId id="380" r:id="rId41"/>
    <p:sldId id="381" r:id="rId42"/>
    <p:sldId id="382" r:id="rId43"/>
    <p:sldId id="383" r:id="rId44"/>
    <p:sldId id="384" r:id="rId45"/>
    <p:sldId id="385" r:id="rId46"/>
    <p:sldId id="386" r:id="rId47"/>
    <p:sldId id="361" r:id="rId48"/>
    <p:sldId id="362" r:id="rId49"/>
    <p:sldId id="388" r:id="rId50"/>
    <p:sldId id="389" r:id="rId51"/>
    <p:sldId id="387" r:id="rId52"/>
    <p:sldId id="390" r:id="rId53"/>
    <p:sldId id="391" r:id="rId54"/>
    <p:sldId id="392" r:id="rId55"/>
    <p:sldId id="393" r:id="rId56"/>
    <p:sldId id="363" r:id="rId57"/>
  </p:sldIdLst>
  <p:sldSz cx="9144000" cy="6858000" type="screen4x3"/>
  <p:notesSz cx="6858000" cy="9144000"/>
  <p:defaultTextStyle>
    <a:defPPr>
      <a:defRPr lang="en-US"/>
    </a:defPPr>
    <a:lvl1pPr algn="l" rtl="0" fontAlgn="base">
      <a:spcBef>
        <a:spcPct val="0"/>
      </a:spcBef>
      <a:spcAft>
        <a:spcPct val="0"/>
      </a:spcAft>
      <a:defRPr sz="2800" b="1" kern="1200">
        <a:solidFill>
          <a:schemeClr val="bg1"/>
        </a:solidFill>
        <a:latin typeface="Tahoma" pitchFamily="34" charset="0"/>
        <a:ea typeface="+mn-ea"/>
        <a:cs typeface="Arial" charset="0"/>
      </a:defRPr>
    </a:lvl1pPr>
    <a:lvl2pPr marL="457200" algn="l" rtl="0" fontAlgn="base">
      <a:spcBef>
        <a:spcPct val="0"/>
      </a:spcBef>
      <a:spcAft>
        <a:spcPct val="0"/>
      </a:spcAft>
      <a:defRPr sz="2800" b="1" kern="1200">
        <a:solidFill>
          <a:schemeClr val="bg1"/>
        </a:solidFill>
        <a:latin typeface="Tahoma" pitchFamily="34" charset="0"/>
        <a:ea typeface="+mn-ea"/>
        <a:cs typeface="Arial" charset="0"/>
      </a:defRPr>
    </a:lvl2pPr>
    <a:lvl3pPr marL="914400" algn="l" rtl="0" fontAlgn="base">
      <a:spcBef>
        <a:spcPct val="0"/>
      </a:spcBef>
      <a:spcAft>
        <a:spcPct val="0"/>
      </a:spcAft>
      <a:defRPr sz="2800" b="1" kern="1200">
        <a:solidFill>
          <a:schemeClr val="bg1"/>
        </a:solidFill>
        <a:latin typeface="Tahoma" pitchFamily="34" charset="0"/>
        <a:ea typeface="+mn-ea"/>
        <a:cs typeface="Arial" charset="0"/>
      </a:defRPr>
    </a:lvl3pPr>
    <a:lvl4pPr marL="1371600" algn="l" rtl="0" fontAlgn="base">
      <a:spcBef>
        <a:spcPct val="0"/>
      </a:spcBef>
      <a:spcAft>
        <a:spcPct val="0"/>
      </a:spcAft>
      <a:defRPr sz="2800" b="1" kern="1200">
        <a:solidFill>
          <a:schemeClr val="bg1"/>
        </a:solidFill>
        <a:latin typeface="Tahoma" pitchFamily="34" charset="0"/>
        <a:ea typeface="+mn-ea"/>
        <a:cs typeface="Arial" charset="0"/>
      </a:defRPr>
    </a:lvl4pPr>
    <a:lvl5pPr marL="1828800" algn="l" rtl="0" fontAlgn="base">
      <a:spcBef>
        <a:spcPct val="0"/>
      </a:spcBef>
      <a:spcAft>
        <a:spcPct val="0"/>
      </a:spcAft>
      <a:defRPr sz="2800" b="1" kern="1200">
        <a:solidFill>
          <a:schemeClr val="bg1"/>
        </a:solidFill>
        <a:latin typeface="Tahoma" pitchFamily="34" charset="0"/>
        <a:ea typeface="+mn-ea"/>
        <a:cs typeface="Arial" charset="0"/>
      </a:defRPr>
    </a:lvl5pPr>
    <a:lvl6pPr marL="2286000" algn="l" defTabSz="914400" rtl="0" eaLnBrk="1" latinLnBrk="0" hangingPunct="1">
      <a:defRPr sz="2800" b="1" kern="1200">
        <a:solidFill>
          <a:schemeClr val="bg1"/>
        </a:solidFill>
        <a:latin typeface="Tahoma" pitchFamily="34" charset="0"/>
        <a:ea typeface="+mn-ea"/>
        <a:cs typeface="Arial" charset="0"/>
      </a:defRPr>
    </a:lvl6pPr>
    <a:lvl7pPr marL="2743200" algn="l" defTabSz="914400" rtl="0" eaLnBrk="1" latinLnBrk="0" hangingPunct="1">
      <a:defRPr sz="2800" b="1" kern="1200">
        <a:solidFill>
          <a:schemeClr val="bg1"/>
        </a:solidFill>
        <a:latin typeface="Tahoma" pitchFamily="34" charset="0"/>
        <a:ea typeface="+mn-ea"/>
        <a:cs typeface="Arial" charset="0"/>
      </a:defRPr>
    </a:lvl7pPr>
    <a:lvl8pPr marL="3200400" algn="l" defTabSz="914400" rtl="0" eaLnBrk="1" latinLnBrk="0" hangingPunct="1">
      <a:defRPr sz="2800" b="1" kern="1200">
        <a:solidFill>
          <a:schemeClr val="bg1"/>
        </a:solidFill>
        <a:latin typeface="Tahoma" pitchFamily="34" charset="0"/>
        <a:ea typeface="+mn-ea"/>
        <a:cs typeface="Arial" charset="0"/>
      </a:defRPr>
    </a:lvl8pPr>
    <a:lvl9pPr marL="3657600" algn="l" defTabSz="914400" rtl="0" eaLnBrk="1" latinLnBrk="0" hangingPunct="1">
      <a:defRPr sz="2800" b="1" kern="1200">
        <a:solidFill>
          <a:schemeClr val="bg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33"/>
    <a:srgbClr val="FFFF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2" d="100"/>
          <a:sy n="92" d="100"/>
        </p:scale>
        <p:origin x="-1338"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1681652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908497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63269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1954406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691521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681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26925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13322128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7722267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4086543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7246141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2pPr>
      <a:lvl3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3pPr>
      <a:lvl4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4pPr>
      <a:lvl5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5pPr>
      <a:lvl6pPr marL="4572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6pPr>
      <a:lvl7pPr marL="9144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7pPr>
      <a:lvl8pPr marL="13716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8pPr>
      <a:lvl9pPr marL="18288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Text Box 3"/>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r>
              <a:rPr lang="en-US" dirty="0"/>
              <a:t>THE DANGER OF OUR BLESSINGS</a:t>
            </a:r>
            <a:br>
              <a:rPr lang="en-US" dirty="0"/>
            </a:br>
            <a:r>
              <a:rPr lang="en-US" dirty="0"/>
              <a:t>Part 1</a:t>
            </a:r>
          </a:p>
        </p:txBody>
      </p:sp>
    </p:spTree>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0" y="5441373"/>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eaLnBrk="1" hangingPunct="1"/>
            <a:r>
              <a:rPr lang="en-US" dirty="0" smtClean="0"/>
              <a:t>Degree </a:t>
            </a:r>
            <a:r>
              <a:rPr lang="en-US" dirty="0"/>
              <a:t>in Anatomy and Neurobiology</a:t>
            </a:r>
          </a:p>
        </p:txBody>
      </p:sp>
      <p:pic>
        <p:nvPicPr>
          <p:cNvPr id="10244" name="Picture 4" descr="http://sphotos-b.xx.fbcdn.net/hphotos-snc7/s720x720/576844_4622646089137_1429266080_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0" y="31173"/>
            <a:ext cx="4328160" cy="54102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Colossians 2:8 Beware lest anyone cheat you through philosophy and empty deceit, according to the tradition of men, according to the basic principles of the world, and not according to Christ.</a:t>
            </a:r>
          </a:p>
        </p:txBody>
      </p:sp>
    </p:spTree>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Jeremiah 10:23 O LORD, I know the way of man </a:t>
            </a:r>
            <a:r>
              <a:rPr lang="en-US" i="1" dirty="0"/>
              <a:t>is </a:t>
            </a:r>
            <a:r>
              <a:rPr lang="en-US" dirty="0"/>
              <a:t>not in himself; </a:t>
            </a:r>
            <a:r>
              <a:rPr lang="en-US" i="1" dirty="0"/>
              <a:t>It is </a:t>
            </a:r>
            <a:r>
              <a:rPr lang="en-US" dirty="0"/>
              <a:t>not in man who walks to direct his own steps.</a:t>
            </a:r>
          </a:p>
        </p:txBody>
      </p:sp>
    </p:spTree>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Proverbs 3:5 Trust in the LORD with all your heart, And lean not on your own understanding;  </a:t>
            </a:r>
            <a:r>
              <a:rPr lang="en-US" baseline="30000" dirty="0"/>
              <a:t>6</a:t>
            </a:r>
            <a:r>
              <a:rPr lang="en-US" dirty="0"/>
              <a:t> In all your ways acknowledge Him, And He shall direct your paths.  </a:t>
            </a:r>
            <a:r>
              <a:rPr lang="en-US" baseline="30000" dirty="0"/>
              <a:t>7</a:t>
            </a:r>
            <a:r>
              <a:rPr lang="en-US" dirty="0"/>
              <a:t> Do not be wise in your own eyes; Fear the LORD and depart from evil.  </a:t>
            </a:r>
            <a:r>
              <a:rPr lang="en-US" baseline="30000" dirty="0"/>
              <a:t>8</a:t>
            </a:r>
            <a:r>
              <a:rPr lang="en-US" dirty="0"/>
              <a:t> It will be health to your flesh, And strength to your bones.</a:t>
            </a:r>
          </a:p>
        </p:txBody>
      </p:sp>
    </p:spTree>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Isaiah 47:10 "For you have trusted in your wickedness; You have said, 'No one sees me'; Your wisdom and your knowledge have warped you; And you have said in your heart, 'I </a:t>
            </a:r>
            <a:r>
              <a:rPr lang="en-US" i="1" dirty="0"/>
              <a:t>am, </a:t>
            </a:r>
            <a:r>
              <a:rPr lang="en-US" dirty="0"/>
              <a:t>and </a:t>
            </a:r>
            <a:r>
              <a:rPr lang="en-US" i="1" dirty="0"/>
              <a:t>there is </a:t>
            </a:r>
            <a:r>
              <a:rPr lang="en-US" dirty="0"/>
              <a:t>no one else besides me.'</a:t>
            </a:r>
          </a:p>
        </p:txBody>
      </p:sp>
    </p:spTree>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2 Peter 3:17 You therefore, beloved, since you know </a:t>
            </a:r>
            <a:r>
              <a:rPr lang="en-US" i="1" dirty="0"/>
              <a:t>this </a:t>
            </a:r>
            <a:r>
              <a:rPr lang="en-US" dirty="0"/>
              <a:t>beforehand, beware lest you also fall from your own steadfastness, being led away with the error of the wicked;  </a:t>
            </a:r>
            <a:r>
              <a:rPr lang="en-US" baseline="30000" dirty="0"/>
              <a:t>18</a:t>
            </a:r>
            <a:r>
              <a:rPr lang="en-US" dirty="0"/>
              <a:t> but grow in the grace and knowledge of our Lord and Savior Jesus Christ. To Him </a:t>
            </a:r>
            <a:r>
              <a:rPr lang="en-US" i="1" dirty="0"/>
              <a:t>be </a:t>
            </a:r>
            <a:r>
              <a:rPr lang="en-US" dirty="0"/>
              <a:t>the glory both now and forever. Amen.</a:t>
            </a:r>
          </a:p>
        </p:txBody>
      </p:sp>
    </p:spTree>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
        <p:nvSpPr>
          <p:cNvPr id="3" name="Rectangle 2"/>
          <p:cNvSpPr/>
          <p:nvPr/>
        </p:nvSpPr>
        <p:spPr>
          <a:xfrm>
            <a:off x="3622563" y="523875"/>
            <a:ext cx="1693091" cy="923330"/>
          </a:xfrm>
          <a:prstGeom prst="rect">
            <a:avLst/>
          </a:prstGeom>
          <a:noFill/>
        </p:spPr>
        <p:txBody>
          <a:bodyPr wrap="none" lIns="91440" tIns="45720" rIns="91440" bIns="45720">
            <a:spAutoFit/>
          </a:bodyPr>
          <a:lstStyle/>
          <a:p>
            <a:pPr algn="ctr"/>
            <a:r>
              <a:rPr lang="en-US" sz="5400" b="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Time</a:t>
            </a:r>
            <a:endParaRPr lang="en-US" sz="5400" b="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0" y="0"/>
            <a:ext cx="9144000" cy="6555641"/>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Ecclesiastes 3:1 To everything </a:t>
            </a:r>
            <a:r>
              <a:rPr lang="en-US" i="1" dirty="0"/>
              <a:t>there is </a:t>
            </a:r>
            <a:r>
              <a:rPr lang="en-US" dirty="0"/>
              <a:t>a season, A time for every purpose under heaven:  </a:t>
            </a:r>
            <a:r>
              <a:rPr lang="en-US" baseline="30000" dirty="0"/>
              <a:t>2</a:t>
            </a:r>
            <a:r>
              <a:rPr lang="en-US" dirty="0"/>
              <a:t> A time to be born, And a time to die; A time to plant, And a time to pluck </a:t>
            </a:r>
            <a:r>
              <a:rPr lang="en-US" i="1" dirty="0"/>
              <a:t>what is </a:t>
            </a:r>
            <a:r>
              <a:rPr lang="en-US" dirty="0"/>
              <a:t>planted;  </a:t>
            </a:r>
            <a:r>
              <a:rPr lang="en-US" baseline="30000" dirty="0"/>
              <a:t>3</a:t>
            </a:r>
            <a:r>
              <a:rPr lang="en-US" dirty="0"/>
              <a:t> A time to kill, And a time to heal; A time to break down, And a time to build up;  </a:t>
            </a:r>
            <a:r>
              <a:rPr lang="en-US" baseline="30000" dirty="0"/>
              <a:t>4</a:t>
            </a:r>
            <a:r>
              <a:rPr lang="en-US" dirty="0"/>
              <a:t> A time to weep, And a time to laugh; A time to mourn, And a time to dance;  </a:t>
            </a:r>
            <a:r>
              <a:rPr lang="en-US" baseline="30000" dirty="0"/>
              <a:t>5</a:t>
            </a:r>
            <a:r>
              <a:rPr lang="en-US" dirty="0"/>
              <a:t> A time to cast away stones, And a time to gather stones; A time to embrace, And a time to refrain from embracing;  </a:t>
            </a:r>
            <a:r>
              <a:rPr lang="en-US" baseline="30000" dirty="0"/>
              <a:t>6</a:t>
            </a:r>
            <a:r>
              <a:rPr lang="en-US" dirty="0"/>
              <a:t> A time to gain, And a time to lose; A time to keep, And a time to throw away;  </a:t>
            </a:r>
            <a:r>
              <a:rPr lang="en-US" baseline="30000" dirty="0"/>
              <a:t>7</a:t>
            </a:r>
            <a:r>
              <a:rPr lang="en-US" dirty="0"/>
              <a:t> A time to tear, And a time to sew; A time to keep silence, And a time to speak;  </a:t>
            </a:r>
            <a:r>
              <a:rPr lang="en-US" baseline="30000" dirty="0"/>
              <a:t>8</a:t>
            </a:r>
            <a:r>
              <a:rPr lang="en-US" dirty="0"/>
              <a:t> A time to love, And a time to hate; A time of war, And a time of peace.</a:t>
            </a:r>
          </a:p>
        </p:txBody>
      </p:sp>
    </p:spTree>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Acts 24:24 And after some days, when Felix came with his wife Drusilla, who was Jewish, he sent for Paul and heard him concerning the faith in Christ.  </a:t>
            </a:r>
            <a:r>
              <a:rPr lang="en-US" baseline="30000" dirty="0"/>
              <a:t>25</a:t>
            </a:r>
            <a:r>
              <a:rPr lang="en-US" dirty="0"/>
              <a:t> Now as he reasoned about righteousness, self-control, and the judgment to come, Felix was afraid and answered, "Go away for now; when I have a convenient time I will call for you."  </a:t>
            </a:r>
          </a:p>
        </p:txBody>
      </p:sp>
    </p:spTree>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0" y="0"/>
            <a:ext cx="9144000" cy="6124754"/>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12:16 Then He spoke a parable to them, saying: "The ground of a certain rich man yielded plentifully.  </a:t>
            </a:r>
            <a:r>
              <a:rPr lang="en-US" baseline="30000" dirty="0"/>
              <a:t>17</a:t>
            </a:r>
            <a:r>
              <a:rPr lang="en-US" dirty="0"/>
              <a:t> "And he thought within himself, saying, 'What shall I do, since I have no room to store my crops?'  </a:t>
            </a:r>
            <a:r>
              <a:rPr lang="en-US" baseline="30000" dirty="0"/>
              <a:t>18</a:t>
            </a:r>
            <a:r>
              <a:rPr lang="en-US" dirty="0"/>
              <a:t> "So he said, 'I will do this: I will pull down my barns and build greater, and there I will store all my crops and my goods.  </a:t>
            </a:r>
            <a:r>
              <a:rPr lang="en-US" baseline="30000" dirty="0"/>
              <a:t>19</a:t>
            </a:r>
            <a:r>
              <a:rPr lang="en-US" dirty="0"/>
              <a:t> 'And I will say to my soul, "Soul, you have many goods laid up for many years; take your ease; eat, drink, </a:t>
            </a:r>
            <a:r>
              <a:rPr lang="en-US" i="1" dirty="0"/>
              <a:t>and </a:t>
            </a:r>
            <a:r>
              <a:rPr lang="en-US" dirty="0"/>
              <a:t>be merry." '  </a:t>
            </a:r>
            <a:r>
              <a:rPr lang="en-US" baseline="30000" dirty="0"/>
              <a:t>20</a:t>
            </a:r>
            <a:r>
              <a:rPr lang="en-US" dirty="0"/>
              <a:t> "But God said to him, 'Fool! This night your soul will be required of you; then whose will those things be which you have provided?'  </a:t>
            </a:r>
            <a:r>
              <a:rPr lang="en-US" baseline="30000" dirty="0"/>
              <a:t>21</a:t>
            </a:r>
            <a:r>
              <a:rPr lang="en-US" dirty="0"/>
              <a:t> "So </a:t>
            </a:r>
            <a:r>
              <a:rPr lang="en-US" i="1" dirty="0"/>
              <a:t>is </a:t>
            </a:r>
            <a:r>
              <a:rPr lang="en-US" dirty="0"/>
              <a:t>he who lays up treasure for himself, and is not rich toward God."</a:t>
            </a:r>
          </a:p>
        </p:txBody>
      </p:sp>
    </p:spTree>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Joshua 1:5  "No man shall </a:t>
            </a:r>
            <a:r>
              <a:rPr lang="en-US" i="1" dirty="0"/>
              <a:t>be able to </a:t>
            </a:r>
            <a:r>
              <a:rPr lang="en-US" dirty="0"/>
              <a:t>stand before you all the days of your life; as I was with Moses, </a:t>
            </a:r>
            <a:r>
              <a:rPr lang="en-US" i="1" dirty="0"/>
              <a:t>so </a:t>
            </a:r>
            <a:r>
              <a:rPr lang="en-US" dirty="0"/>
              <a:t>I will be with you. I will not leave you nor forsake you.  </a:t>
            </a:r>
            <a:r>
              <a:rPr lang="en-US" baseline="30000" dirty="0"/>
              <a:t>6</a:t>
            </a:r>
            <a:r>
              <a:rPr lang="en-US" dirty="0"/>
              <a:t> "Be strong and of good courage, for to this people you shall divide as an inheritance the land which I swore to their fathers to give them.  </a:t>
            </a:r>
            <a:r>
              <a:rPr lang="en-US" baseline="30000" dirty="0"/>
              <a:t>7</a:t>
            </a:r>
            <a:r>
              <a:rPr lang="en-US" dirty="0"/>
              <a:t> "Only be strong and very courageous, that you may observe to do according to all the law which Moses My servant commanded you; do not turn from it to the right hand or to the left, that you may prosper wherever you go.</a:t>
            </a:r>
          </a:p>
        </p:txBody>
      </p:sp>
    </p:spTree>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2 Corinthians 8:10 And in this I give advice: It is to your advantage not only to be doing what you began and were desiring to do a year ago;  </a:t>
            </a:r>
            <a:r>
              <a:rPr lang="en-US" baseline="30000" dirty="0"/>
              <a:t>11</a:t>
            </a:r>
            <a:r>
              <a:rPr lang="en-US" dirty="0"/>
              <a:t> but now you also must complete the doing </a:t>
            </a:r>
            <a:r>
              <a:rPr lang="en-US" i="1" dirty="0"/>
              <a:t>of it; </a:t>
            </a:r>
            <a:r>
              <a:rPr lang="en-US" dirty="0"/>
              <a:t>that as </a:t>
            </a:r>
            <a:r>
              <a:rPr lang="en-US" i="1" dirty="0"/>
              <a:t>there was </a:t>
            </a:r>
            <a:r>
              <a:rPr lang="en-US" dirty="0"/>
              <a:t>a readiness to desire </a:t>
            </a:r>
            <a:r>
              <a:rPr lang="en-US" i="1" dirty="0"/>
              <a:t>it, </a:t>
            </a:r>
            <a:r>
              <a:rPr lang="en-US" dirty="0"/>
              <a:t>so </a:t>
            </a:r>
            <a:r>
              <a:rPr lang="en-US" i="1" dirty="0"/>
              <a:t>there </a:t>
            </a:r>
            <a:r>
              <a:rPr lang="en-US" dirty="0"/>
              <a:t>also </a:t>
            </a:r>
            <a:r>
              <a:rPr lang="en-US" i="1" dirty="0"/>
              <a:t>may be </a:t>
            </a:r>
            <a:r>
              <a:rPr lang="en-US" dirty="0"/>
              <a:t>a completion out of what </a:t>
            </a:r>
            <a:r>
              <a:rPr lang="en-US" i="1" dirty="0"/>
              <a:t>you </a:t>
            </a:r>
            <a:r>
              <a:rPr lang="en-US" dirty="0"/>
              <a:t>have.</a:t>
            </a:r>
          </a:p>
        </p:txBody>
      </p:sp>
    </p:spTree>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Ephesians 5:15 See then that you walk circumspectly, not as fools but as wise,  </a:t>
            </a:r>
            <a:r>
              <a:rPr lang="en-US" baseline="30000" dirty="0"/>
              <a:t>16</a:t>
            </a:r>
            <a:r>
              <a:rPr lang="en-US" dirty="0"/>
              <a:t> redeeming the time, because the days are evil</a:t>
            </a:r>
            <a:r>
              <a:rPr lang="en-US" dirty="0" smtClean="0"/>
              <a:t>.</a:t>
            </a:r>
          </a:p>
          <a:p>
            <a:endParaRPr lang="en-US" dirty="0"/>
          </a:p>
          <a:p>
            <a:r>
              <a:rPr lang="en-US" dirty="0"/>
              <a:t>Galatians 6:10 Therefore, as we have opportunity, let us do good to all, especially to those who are of the household of faith</a:t>
            </a:r>
            <a:r>
              <a:rPr lang="en-US" dirty="0" smtClean="0"/>
              <a:t>.</a:t>
            </a:r>
          </a:p>
          <a:p>
            <a:endParaRPr lang="en-US" dirty="0"/>
          </a:p>
          <a:p>
            <a:r>
              <a:rPr lang="en-US" dirty="0"/>
              <a:t>Ecclesiastes 9:10 Whatever your hand finds to do, do </a:t>
            </a:r>
            <a:r>
              <a:rPr lang="en-US" i="1" dirty="0"/>
              <a:t>it </a:t>
            </a:r>
            <a:r>
              <a:rPr lang="en-US" dirty="0"/>
              <a:t>with your might; for </a:t>
            </a:r>
            <a:r>
              <a:rPr lang="en-US" i="1" dirty="0"/>
              <a:t>there is </a:t>
            </a:r>
            <a:r>
              <a:rPr lang="en-US" dirty="0"/>
              <a:t>no work or device or knowledge or wisdom in the grave where you are going.</a:t>
            </a:r>
          </a:p>
        </p:txBody>
      </p:sp>
    </p:spTree>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5:14 "You are the light of the world. A city that is set on a hill cannot be hidden.  </a:t>
            </a:r>
            <a:r>
              <a:rPr lang="en-US" baseline="30000" dirty="0"/>
              <a:t>15</a:t>
            </a:r>
            <a:r>
              <a:rPr lang="en-US" dirty="0"/>
              <a:t> "Nor do they light a lamp and put it under a basket, but on a lampstand, and it gives light to all </a:t>
            </a:r>
            <a:r>
              <a:rPr lang="en-US" i="1" dirty="0"/>
              <a:t>who are </a:t>
            </a:r>
            <a:r>
              <a:rPr lang="en-US" dirty="0"/>
              <a:t>in the house.  </a:t>
            </a:r>
            <a:r>
              <a:rPr lang="en-US" baseline="30000" dirty="0"/>
              <a:t>16</a:t>
            </a:r>
            <a:r>
              <a:rPr lang="en-US" dirty="0"/>
              <a:t> "Let your light so shine before men, that they may see your good works and glorify your Father in heaven.</a:t>
            </a:r>
          </a:p>
        </p:txBody>
      </p:sp>
    </p:spTree>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smtClean="0"/>
              <a:t>Ephesians </a:t>
            </a:r>
            <a:r>
              <a:rPr lang="en-US" dirty="0"/>
              <a:t>2:10 For we are His workmanship, created in Christ Jesus for good works, which God prepared beforehand that we should walk in them.</a:t>
            </a:r>
          </a:p>
          <a:p>
            <a:r>
              <a:rPr lang="en-US" dirty="0"/>
              <a:t/>
            </a:r>
            <a:br>
              <a:rPr lang="en-US" dirty="0"/>
            </a:br>
            <a:endParaRPr lang="en-US" dirty="0"/>
          </a:p>
        </p:txBody>
      </p:sp>
    </p:spTree>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r>
              <a:rPr lang="en-US" dirty="0"/>
              <a:t>THE DANGER OF OUR BLESSINGS</a:t>
            </a:r>
            <a:br>
              <a:rPr lang="en-US" dirty="0"/>
            </a:br>
            <a:r>
              <a:rPr lang="en-US" dirty="0"/>
              <a:t>Part 2</a:t>
            </a:r>
          </a:p>
        </p:txBody>
      </p:sp>
    </p:spTree>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
        <p:nvSpPr>
          <p:cNvPr id="3" name="Rectangle 2"/>
          <p:cNvSpPr/>
          <p:nvPr/>
        </p:nvSpPr>
        <p:spPr>
          <a:xfrm>
            <a:off x="3324564" y="523875"/>
            <a:ext cx="2289088" cy="923330"/>
          </a:xfrm>
          <a:prstGeom prst="rect">
            <a:avLst/>
          </a:prstGeom>
          <a:noFill/>
        </p:spPr>
        <p:txBody>
          <a:bodyPr wrap="none" lIns="91440" tIns="45720" rIns="91440" bIns="45720">
            <a:spAutoFit/>
          </a:bodyPr>
          <a:lstStyle/>
          <a:p>
            <a:pPr algn="ctr"/>
            <a:r>
              <a:rPr lang="en-US" sz="5400" b="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Wealth</a:t>
            </a:r>
            <a:endParaRPr lang="en-US" sz="5400" b="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extLst>
      <p:ext uri="{BB962C8B-B14F-4D97-AF65-F5344CB8AC3E}">
        <p14:creationId xmlns:p14="http://schemas.microsoft.com/office/powerpoint/2010/main" val="3729093813"/>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19:23 "Assuredly, I say to you that it is hard for a rich man to enter the kingdom of heaven.  </a:t>
            </a:r>
            <a:r>
              <a:rPr lang="en-US" baseline="30000" dirty="0"/>
              <a:t>24</a:t>
            </a:r>
            <a:r>
              <a:rPr lang="en-US" dirty="0"/>
              <a:t> "And again I say to you, it is easier for a camel to go through the eye of a needle than for a rich man to enter the kingdom of God."</a:t>
            </a:r>
          </a:p>
        </p:txBody>
      </p:sp>
    </p:spTree>
    <p:extLst>
      <p:ext uri="{BB962C8B-B14F-4D97-AF65-F5344CB8AC3E}">
        <p14:creationId xmlns:p14="http://schemas.microsoft.com/office/powerpoint/2010/main" val="3417676770"/>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1 Timothy 6:6 Now godliness with contentment is great gain.  </a:t>
            </a:r>
            <a:r>
              <a:rPr lang="en-US" baseline="30000" dirty="0"/>
              <a:t>7</a:t>
            </a:r>
            <a:r>
              <a:rPr lang="en-US" dirty="0"/>
              <a:t> For we brought nothing into </a:t>
            </a:r>
            <a:r>
              <a:rPr lang="en-US" i="1" dirty="0"/>
              <a:t>this </a:t>
            </a:r>
            <a:r>
              <a:rPr lang="en-US" dirty="0"/>
              <a:t>world, </a:t>
            </a:r>
            <a:r>
              <a:rPr lang="en-US" i="1" dirty="0"/>
              <a:t>and it is </a:t>
            </a:r>
            <a:r>
              <a:rPr lang="en-US" dirty="0"/>
              <a:t>certain we can carry nothing out.  </a:t>
            </a:r>
            <a:r>
              <a:rPr lang="en-US" baseline="30000" dirty="0"/>
              <a:t>8</a:t>
            </a:r>
            <a:r>
              <a:rPr lang="en-US" dirty="0"/>
              <a:t> And having food and clothing, with these we shall be content.  </a:t>
            </a:r>
            <a:r>
              <a:rPr lang="en-US" baseline="30000" dirty="0"/>
              <a:t>9</a:t>
            </a:r>
            <a:r>
              <a:rPr lang="en-US" dirty="0"/>
              <a:t> But those who desire to be rich fall into temptation and a snare, and </a:t>
            </a:r>
            <a:r>
              <a:rPr lang="en-US" i="1" dirty="0"/>
              <a:t>into </a:t>
            </a:r>
            <a:r>
              <a:rPr lang="en-US" dirty="0"/>
              <a:t>many foolish and harmful lusts which drown men in destruction and perdition.  </a:t>
            </a:r>
            <a:r>
              <a:rPr lang="en-US" baseline="30000" dirty="0"/>
              <a:t>10</a:t>
            </a:r>
            <a:r>
              <a:rPr lang="en-US" dirty="0"/>
              <a:t> For the love of money is a root of all </a:t>
            </a:r>
            <a:r>
              <a:rPr lang="en-US" i="1" dirty="0"/>
              <a:t>kinds of </a:t>
            </a:r>
            <a:r>
              <a:rPr lang="en-US" dirty="0"/>
              <a:t>evil, for which some have strayed from the faith in their greediness, and pierced themselves through with many sorrows.</a:t>
            </a:r>
          </a:p>
        </p:txBody>
      </p:sp>
    </p:spTree>
    <p:extLst>
      <p:ext uri="{BB962C8B-B14F-4D97-AF65-F5344CB8AC3E}">
        <p14:creationId xmlns:p14="http://schemas.microsoft.com/office/powerpoint/2010/main" val="587664525"/>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6:19 " Do not lay up for yourselves treasures on earth, where moth and rust destroy and where thieves break in and steal;  </a:t>
            </a:r>
            <a:r>
              <a:rPr lang="en-US" baseline="30000" dirty="0"/>
              <a:t>20</a:t>
            </a:r>
            <a:r>
              <a:rPr lang="en-US" dirty="0"/>
              <a:t> "but lay up for yourselves treasures in heaven, where neither moth nor rust destroys and where thieves do not break in and steal.  </a:t>
            </a:r>
            <a:r>
              <a:rPr lang="en-US" baseline="30000" dirty="0"/>
              <a:t>21</a:t>
            </a:r>
            <a:r>
              <a:rPr lang="en-US" dirty="0"/>
              <a:t> "For where your treasure is, there your heart will be also.</a:t>
            </a:r>
          </a:p>
        </p:txBody>
      </p:sp>
    </p:spTree>
    <p:extLst>
      <p:ext uri="{BB962C8B-B14F-4D97-AF65-F5344CB8AC3E}">
        <p14:creationId xmlns:p14="http://schemas.microsoft.com/office/powerpoint/2010/main" val="604322057"/>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1 Timothy 6:17 Command those who are rich in this present age not to be haughty, nor to trust in uncertain riches but in the living God, who gives us richly all things to enjoy.  </a:t>
            </a:r>
            <a:r>
              <a:rPr lang="en-US" baseline="30000" dirty="0"/>
              <a:t>18</a:t>
            </a:r>
            <a:r>
              <a:rPr lang="en-US" dirty="0"/>
              <a:t> </a:t>
            </a:r>
            <a:r>
              <a:rPr lang="en-US" i="1" dirty="0"/>
              <a:t>Let them </a:t>
            </a:r>
            <a:r>
              <a:rPr lang="en-US" dirty="0"/>
              <a:t>do good, that they be rich in good works, ready to give, willing to share,  </a:t>
            </a:r>
            <a:r>
              <a:rPr lang="en-US" baseline="30000" dirty="0"/>
              <a:t>19</a:t>
            </a:r>
            <a:r>
              <a:rPr lang="en-US" dirty="0"/>
              <a:t> storing up for themselves a good foundation for the time to come, that they may lay hold on eternal life.</a:t>
            </a:r>
          </a:p>
        </p:txBody>
      </p:sp>
    </p:spTree>
    <p:extLst>
      <p:ext uri="{BB962C8B-B14F-4D97-AF65-F5344CB8AC3E}">
        <p14:creationId xmlns:p14="http://schemas.microsoft.com/office/powerpoint/2010/main" val="3251096522"/>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91205" y="31172"/>
            <a:ext cx="5761589" cy="3855027"/>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Mark 12:42 Then one poor widow came and threw in two mites, which make a </a:t>
            </a:r>
            <a:r>
              <a:rPr lang="en-US" dirty="0" err="1"/>
              <a:t>quadrans</a:t>
            </a:r>
            <a:r>
              <a:rPr lang="en-US" dirty="0"/>
              <a:t>.  </a:t>
            </a:r>
            <a:r>
              <a:rPr lang="en-US" baseline="30000" dirty="0"/>
              <a:t>43</a:t>
            </a:r>
            <a:r>
              <a:rPr lang="en-US" dirty="0"/>
              <a:t> So He called His disciples to </a:t>
            </a:r>
            <a:r>
              <a:rPr lang="en-US" i="1" dirty="0"/>
              <a:t>Himself </a:t>
            </a:r>
            <a:r>
              <a:rPr lang="en-US" dirty="0"/>
              <a:t>and said to them, "Assuredly, I say to you that this poor widow has put in more than all those who have given to the treasury;  </a:t>
            </a:r>
            <a:r>
              <a:rPr lang="en-US" baseline="30000" dirty="0"/>
              <a:t>44</a:t>
            </a:r>
            <a:r>
              <a:rPr lang="en-US" dirty="0"/>
              <a:t> "for they all put in out of their abundance, but she out of her poverty put in all that she had, her whole livelihood."</a:t>
            </a:r>
          </a:p>
        </p:txBody>
      </p:sp>
    </p:spTree>
    <p:extLst>
      <p:ext uri="{BB962C8B-B14F-4D97-AF65-F5344CB8AC3E}">
        <p14:creationId xmlns:p14="http://schemas.microsoft.com/office/powerpoint/2010/main" val="4238302643"/>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r>
              <a:rPr lang="en-US" dirty="0"/>
              <a:t>Someone making a million dollars a year could give 50,000 a year and that would be 5% but a person that makes 50,000 per year and gives 2600 a year would be 5.2%. Though there is a major difference in the amount given, the 2600 is a slighter higher percentage than the 50,000. </a:t>
            </a:r>
          </a:p>
        </p:txBody>
      </p:sp>
    </p:spTree>
    <p:extLst>
      <p:ext uri="{BB962C8B-B14F-4D97-AF65-F5344CB8AC3E}">
        <p14:creationId xmlns:p14="http://schemas.microsoft.com/office/powerpoint/2010/main" val="3934468123"/>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2 Corinthians 9:6 But this </a:t>
            </a:r>
            <a:r>
              <a:rPr lang="en-US" i="1" dirty="0"/>
              <a:t>I say: </a:t>
            </a:r>
            <a:r>
              <a:rPr lang="en-US" dirty="0"/>
              <a:t>He who sows sparingly will also reap sparingly, and he who sows bountifully will also reap bountifully.  </a:t>
            </a:r>
            <a:r>
              <a:rPr lang="en-US" baseline="30000" dirty="0"/>
              <a:t>7</a:t>
            </a:r>
            <a:r>
              <a:rPr lang="en-US" dirty="0"/>
              <a:t> </a:t>
            </a:r>
            <a:r>
              <a:rPr lang="en-US" i="1" dirty="0"/>
              <a:t>So let </a:t>
            </a:r>
            <a:r>
              <a:rPr lang="en-US" dirty="0"/>
              <a:t>each one </a:t>
            </a:r>
            <a:r>
              <a:rPr lang="en-US" i="1" dirty="0"/>
              <a:t>give </a:t>
            </a:r>
            <a:r>
              <a:rPr lang="en-US" dirty="0"/>
              <a:t>as he purposes in his heart, not grudgingly or of necessity; for God loves a cheerful giver.</a:t>
            </a:r>
          </a:p>
        </p:txBody>
      </p:sp>
    </p:spTree>
    <p:extLst>
      <p:ext uri="{BB962C8B-B14F-4D97-AF65-F5344CB8AC3E}">
        <p14:creationId xmlns:p14="http://schemas.microsoft.com/office/powerpoint/2010/main" val="1566953372"/>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
        <p:nvSpPr>
          <p:cNvPr id="3" name="Rectangle 2"/>
          <p:cNvSpPr/>
          <p:nvPr/>
        </p:nvSpPr>
        <p:spPr>
          <a:xfrm>
            <a:off x="2870176" y="523875"/>
            <a:ext cx="3197863" cy="923330"/>
          </a:xfrm>
          <a:prstGeom prst="rect">
            <a:avLst/>
          </a:prstGeom>
          <a:noFill/>
        </p:spPr>
        <p:txBody>
          <a:bodyPr wrap="none" lIns="91440" tIns="45720" rIns="91440" bIns="45720">
            <a:spAutoFit/>
          </a:bodyPr>
          <a:lstStyle/>
          <a:p>
            <a:pPr algn="ctr"/>
            <a:r>
              <a:rPr lang="en-US" sz="5400" b="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Popularity</a:t>
            </a:r>
            <a:endParaRPr lang="en-US" sz="5400" b="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extLst>
      <p:ext uri="{BB962C8B-B14F-4D97-AF65-F5344CB8AC3E}">
        <p14:creationId xmlns:p14="http://schemas.microsoft.com/office/powerpoint/2010/main" val="1470922138"/>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1 Samuel 15:13 Then Samuel went to Saul, and Saul said to him, "Blessed </a:t>
            </a:r>
            <a:r>
              <a:rPr lang="en-US" i="1" dirty="0"/>
              <a:t>are </a:t>
            </a:r>
            <a:r>
              <a:rPr lang="en-US" dirty="0"/>
              <a:t>you of the LORD! I have performed the commandment of the LORD."  </a:t>
            </a:r>
            <a:r>
              <a:rPr lang="en-US" baseline="30000" dirty="0"/>
              <a:t>14</a:t>
            </a:r>
            <a:r>
              <a:rPr lang="en-US" dirty="0"/>
              <a:t> But Samuel said, "What then </a:t>
            </a:r>
            <a:r>
              <a:rPr lang="en-US" i="1" dirty="0"/>
              <a:t>is </a:t>
            </a:r>
            <a:r>
              <a:rPr lang="en-US" dirty="0"/>
              <a:t>this bleating of the sheep in my ears, and the lowing of the oxen which I hear?"  </a:t>
            </a:r>
            <a:r>
              <a:rPr lang="en-US" baseline="30000" dirty="0"/>
              <a:t>15</a:t>
            </a:r>
            <a:r>
              <a:rPr lang="en-US" dirty="0"/>
              <a:t> And Saul said, "They have brought them from the Amalekites; for the people spared the best of the sheep and the oxen, to sacrifice to the LORD your God; and the rest we have utterly destroyed."  </a:t>
            </a:r>
            <a:r>
              <a:rPr lang="en-US" baseline="30000" dirty="0"/>
              <a:t>16</a:t>
            </a:r>
            <a:r>
              <a:rPr lang="en-US" dirty="0"/>
              <a:t> Then Samuel said to Saul, "Be quiet! And I will tell you what the LORD said to me last night." And he said to him, "Speak on</a:t>
            </a:r>
            <a:r>
              <a:rPr lang="en-US" dirty="0" smtClean="0"/>
              <a:t>."</a:t>
            </a:r>
            <a:endParaRPr lang="en-US" dirty="0"/>
          </a:p>
        </p:txBody>
      </p:sp>
    </p:spTree>
    <p:extLst>
      <p:ext uri="{BB962C8B-B14F-4D97-AF65-F5344CB8AC3E}">
        <p14:creationId xmlns:p14="http://schemas.microsoft.com/office/powerpoint/2010/main" val="2437795422"/>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2"/>
          <p:cNvSpPr txBox="1">
            <a:spLocks noChangeArrowheads="1"/>
          </p:cNvSpPr>
          <p:nvPr/>
        </p:nvSpPr>
        <p:spPr bwMode="auto">
          <a:xfrm>
            <a:off x="0" y="0"/>
            <a:ext cx="9144000" cy="6124754"/>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smtClean="0"/>
              <a:t>17</a:t>
            </a:r>
            <a:r>
              <a:rPr lang="en-US" dirty="0" smtClean="0"/>
              <a:t> So Samuel said, "When you </a:t>
            </a:r>
            <a:r>
              <a:rPr lang="en-US" i="1" dirty="0" smtClean="0"/>
              <a:t>were </a:t>
            </a:r>
            <a:r>
              <a:rPr lang="en-US" dirty="0" smtClean="0"/>
              <a:t>little in your own eyes, </a:t>
            </a:r>
            <a:r>
              <a:rPr lang="en-US" i="1" dirty="0" smtClean="0"/>
              <a:t>were </a:t>
            </a:r>
            <a:r>
              <a:rPr lang="en-US" dirty="0" smtClean="0"/>
              <a:t>you not head of the tribes of Israel? And did not the LORD anoint you king over Israel?  </a:t>
            </a:r>
            <a:r>
              <a:rPr lang="en-US" baseline="30000" dirty="0" smtClean="0"/>
              <a:t>18</a:t>
            </a:r>
            <a:r>
              <a:rPr lang="en-US" dirty="0" smtClean="0"/>
              <a:t> "Now the LORD sent you on a mission, and said, 'Go, and utterly destroy the sinners, the Amalekites, and fight against them until they are consumed.'  </a:t>
            </a:r>
            <a:r>
              <a:rPr lang="en-US" baseline="30000" dirty="0" smtClean="0"/>
              <a:t>19</a:t>
            </a:r>
            <a:r>
              <a:rPr lang="en-US" dirty="0" smtClean="0"/>
              <a:t> "Why then did you not obey the voice of the LORD? Why did you swoop down on the spoil, and do evil in the sight of the LORD?"  </a:t>
            </a:r>
            <a:r>
              <a:rPr lang="en-US" baseline="30000" dirty="0" smtClean="0"/>
              <a:t>20</a:t>
            </a:r>
            <a:r>
              <a:rPr lang="en-US" dirty="0" smtClean="0"/>
              <a:t> And Saul said to Samuel, "But I have obeyed the voice of the LORD, and gone on the mission on which the LORD sent me, and brought back </a:t>
            </a:r>
            <a:r>
              <a:rPr lang="en-US" dirty="0" err="1" smtClean="0"/>
              <a:t>Agag</a:t>
            </a:r>
            <a:r>
              <a:rPr lang="en-US" dirty="0" smtClean="0"/>
              <a:t> king of </a:t>
            </a:r>
            <a:r>
              <a:rPr lang="en-US" dirty="0" err="1" smtClean="0"/>
              <a:t>Amalek</a:t>
            </a:r>
            <a:r>
              <a:rPr lang="en-US" dirty="0" smtClean="0"/>
              <a:t>; I have utterly destroyed the Amalekites. </a:t>
            </a:r>
            <a:endParaRPr lang="en-US" dirty="0"/>
          </a:p>
        </p:txBody>
      </p:sp>
    </p:spTree>
    <p:extLst>
      <p:ext uri="{BB962C8B-B14F-4D97-AF65-F5344CB8AC3E}">
        <p14:creationId xmlns:p14="http://schemas.microsoft.com/office/powerpoint/2010/main" val="600605060"/>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smtClean="0"/>
              <a:t> </a:t>
            </a:r>
            <a:r>
              <a:rPr lang="en-US" baseline="30000" dirty="0" smtClean="0"/>
              <a:t>21</a:t>
            </a:r>
            <a:r>
              <a:rPr lang="en-US" dirty="0" smtClean="0"/>
              <a:t> "But the people took of the plunder, sheep and oxen, the best of the things which should have been utterly destroyed, to sacrifice to the LORD your God in </a:t>
            </a:r>
            <a:r>
              <a:rPr lang="en-US" dirty="0" err="1" smtClean="0"/>
              <a:t>Gilgal</a:t>
            </a:r>
            <a:r>
              <a:rPr lang="en-US" dirty="0" smtClean="0"/>
              <a:t>."  </a:t>
            </a:r>
            <a:r>
              <a:rPr lang="en-US" baseline="30000" dirty="0" smtClean="0"/>
              <a:t>22</a:t>
            </a:r>
            <a:r>
              <a:rPr lang="en-US" dirty="0" smtClean="0"/>
              <a:t> Then Samuel said: "Has the LORD </a:t>
            </a:r>
            <a:r>
              <a:rPr lang="en-US" i="1" dirty="0" smtClean="0"/>
              <a:t>as great </a:t>
            </a:r>
            <a:r>
              <a:rPr lang="en-US" dirty="0" smtClean="0"/>
              <a:t>delight in burnt offerings and sacrifices, As in obeying the voice of the LORD? Behold, to obey is better than sacrifice, </a:t>
            </a:r>
            <a:r>
              <a:rPr lang="en-US" i="1" dirty="0" smtClean="0"/>
              <a:t>And </a:t>
            </a:r>
            <a:r>
              <a:rPr lang="en-US" dirty="0" smtClean="0"/>
              <a:t>to heed than the fat of rams.  </a:t>
            </a:r>
            <a:r>
              <a:rPr lang="en-US" baseline="30000" dirty="0" smtClean="0"/>
              <a:t>23</a:t>
            </a:r>
            <a:r>
              <a:rPr lang="en-US" dirty="0" smtClean="0"/>
              <a:t> For rebellion </a:t>
            </a:r>
            <a:r>
              <a:rPr lang="en-US" i="1" dirty="0" smtClean="0"/>
              <a:t>is as </a:t>
            </a:r>
            <a:r>
              <a:rPr lang="en-US" dirty="0" smtClean="0"/>
              <a:t>the sin of witchcraft, And stubbornness </a:t>
            </a:r>
            <a:r>
              <a:rPr lang="en-US" i="1" dirty="0" smtClean="0"/>
              <a:t>is as </a:t>
            </a:r>
            <a:r>
              <a:rPr lang="en-US" dirty="0" smtClean="0"/>
              <a:t>iniquity and idolatry. Because you have rejected the word of the LORD, He also has rejected you from </a:t>
            </a:r>
            <a:r>
              <a:rPr lang="en-US" i="1" dirty="0" smtClean="0"/>
              <a:t>being </a:t>
            </a:r>
            <a:r>
              <a:rPr lang="en-US" dirty="0" smtClean="0"/>
              <a:t>king."</a:t>
            </a:r>
            <a:endParaRPr lang="en-US" dirty="0"/>
          </a:p>
        </p:txBody>
      </p:sp>
    </p:spTree>
    <p:extLst>
      <p:ext uri="{BB962C8B-B14F-4D97-AF65-F5344CB8AC3E}">
        <p14:creationId xmlns:p14="http://schemas.microsoft.com/office/powerpoint/2010/main" val="2298897471"/>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smtClean="0"/>
              <a:t>24</a:t>
            </a:r>
            <a:r>
              <a:rPr lang="en-US" dirty="0" smtClean="0"/>
              <a:t> Then Saul said to Samuel, "I have sinned, for I have transgressed the commandment of the LORD and your words, because I feared the people and obeyed their voice.  </a:t>
            </a:r>
            <a:r>
              <a:rPr lang="en-US" baseline="30000" dirty="0" smtClean="0"/>
              <a:t>25</a:t>
            </a:r>
            <a:r>
              <a:rPr lang="en-US" dirty="0" smtClean="0"/>
              <a:t> "Now therefore, please pardon my sin, and return with me, that I may worship the LORD."  </a:t>
            </a:r>
            <a:r>
              <a:rPr lang="en-US" baseline="30000" dirty="0" smtClean="0"/>
              <a:t>26</a:t>
            </a:r>
            <a:r>
              <a:rPr lang="en-US" dirty="0" smtClean="0"/>
              <a:t> But Samuel said to Saul, "I will not return with you, for you have rejected the word of the LORD, and the LORD has rejected you from being king over Israel."</a:t>
            </a:r>
            <a:endParaRPr lang="en-US" dirty="0"/>
          </a:p>
        </p:txBody>
      </p:sp>
    </p:spTree>
    <p:extLst>
      <p:ext uri="{BB962C8B-B14F-4D97-AF65-F5344CB8AC3E}">
        <p14:creationId xmlns:p14="http://schemas.microsoft.com/office/powerpoint/2010/main" val="1126205523"/>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Exodus 23:2 "You shall not follow a crowd to do evil; nor shall you testify in a dispute so as to turn aside after many to pervert </a:t>
            </a:r>
            <a:r>
              <a:rPr lang="en-US" i="1" dirty="0"/>
              <a:t>justice</a:t>
            </a:r>
            <a:r>
              <a:rPr lang="en-US" i="1" dirty="0" smtClean="0"/>
              <a:t>.</a:t>
            </a:r>
          </a:p>
          <a:p>
            <a:endParaRPr lang="en-US" dirty="0"/>
          </a:p>
          <a:p>
            <a:r>
              <a:rPr lang="en-US" dirty="0"/>
              <a:t>Proverbs 4:14 Do not enter the path of the wicked, And do not walk in the way of evil.</a:t>
            </a:r>
          </a:p>
        </p:txBody>
      </p:sp>
    </p:spTree>
    <p:extLst>
      <p:ext uri="{BB962C8B-B14F-4D97-AF65-F5344CB8AC3E}">
        <p14:creationId xmlns:p14="http://schemas.microsoft.com/office/powerpoint/2010/main" val="971396737"/>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marL="514350" indent="-514350">
              <a:buAutoNum type="arabicPeriod"/>
            </a:pPr>
            <a:r>
              <a:rPr lang="en-US" dirty="0" smtClean="0"/>
              <a:t>It </a:t>
            </a:r>
            <a:r>
              <a:rPr lang="en-US" dirty="0"/>
              <a:t>caused some Jews to keep from confessing Jesus as Lord</a:t>
            </a:r>
            <a:r>
              <a:rPr lang="en-US" dirty="0" smtClean="0"/>
              <a:t>:</a:t>
            </a:r>
          </a:p>
          <a:p>
            <a:endParaRPr lang="en-US" dirty="0"/>
          </a:p>
          <a:p>
            <a:r>
              <a:rPr lang="en-US" dirty="0"/>
              <a:t>John 12:42 Nevertheless even among the rulers many believed in Him, but because of the Pharisees they did not confess </a:t>
            </a:r>
            <a:r>
              <a:rPr lang="en-US" i="1" dirty="0"/>
              <a:t>Him, </a:t>
            </a:r>
            <a:r>
              <a:rPr lang="en-US" dirty="0"/>
              <a:t>lest they should be put out of the synagogue;  </a:t>
            </a:r>
            <a:r>
              <a:rPr lang="en-US" baseline="30000" dirty="0"/>
              <a:t>43</a:t>
            </a:r>
            <a:r>
              <a:rPr lang="en-US" dirty="0"/>
              <a:t> for they loved the praise of men more than the praise of God.</a:t>
            </a:r>
          </a:p>
        </p:txBody>
      </p:sp>
    </p:spTree>
    <p:extLst>
      <p:ext uri="{BB962C8B-B14F-4D97-AF65-F5344CB8AC3E}">
        <p14:creationId xmlns:p14="http://schemas.microsoft.com/office/powerpoint/2010/main" val="1293718798"/>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0" y="0"/>
            <a:ext cx="9144000" cy="6124754"/>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Joshua 9:3 But when the inhabitants of Gibeon heard what Joshua had done to Jericho and Ai,  </a:t>
            </a:r>
            <a:r>
              <a:rPr lang="en-US" baseline="30000" dirty="0"/>
              <a:t>4</a:t>
            </a:r>
            <a:r>
              <a:rPr lang="en-US" dirty="0"/>
              <a:t> they worked craftily, and went and pretended to be ambassadors. And they took old sacks on their donkeys, old wineskins torn and mended,  </a:t>
            </a:r>
            <a:r>
              <a:rPr lang="en-US" baseline="30000" dirty="0"/>
              <a:t>5</a:t>
            </a:r>
            <a:r>
              <a:rPr lang="en-US" dirty="0"/>
              <a:t> old and patched sandals on their feet, and old garments on themselves; and all the bread of their provision was dry </a:t>
            </a:r>
            <a:r>
              <a:rPr lang="en-US" i="1" dirty="0"/>
              <a:t>and </a:t>
            </a:r>
            <a:r>
              <a:rPr lang="en-US" dirty="0"/>
              <a:t>moldy.  </a:t>
            </a:r>
            <a:r>
              <a:rPr lang="en-US" baseline="30000" dirty="0"/>
              <a:t>6</a:t>
            </a:r>
            <a:r>
              <a:rPr lang="en-US" dirty="0"/>
              <a:t> And they went to Joshua, to the camp at </a:t>
            </a:r>
            <a:r>
              <a:rPr lang="en-US" dirty="0" err="1"/>
              <a:t>Gilgal</a:t>
            </a:r>
            <a:r>
              <a:rPr lang="en-US" dirty="0"/>
              <a:t>, and said to him and to the men of Israel, "We have come from a far country; now therefore, make a covenant with us."  </a:t>
            </a:r>
            <a:r>
              <a:rPr lang="en-US" baseline="30000" dirty="0"/>
              <a:t>7</a:t>
            </a:r>
            <a:r>
              <a:rPr lang="en-US" dirty="0"/>
              <a:t> Then the men of Israel said to the </a:t>
            </a:r>
            <a:r>
              <a:rPr lang="en-US" dirty="0" err="1"/>
              <a:t>Hivites</a:t>
            </a:r>
            <a:r>
              <a:rPr lang="en-US" dirty="0"/>
              <a:t>, "Perhaps you dwell among us; so how can we make a covenant with you</a:t>
            </a:r>
            <a:r>
              <a:rPr lang="en-US" dirty="0" smtClean="0"/>
              <a:t>?"</a:t>
            </a:r>
            <a:endParaRPr lang="en-US" dirty="0"/>
          </a:p>
        </p:txBody>
      </p:sp>
    </p:spTree>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2. It caused Jesus to be crucified and a known criminal to go free</a:t>
            </a:r>
            <a:r>
              <a:rPr lang="en-US" dirty="0" smtClean="0"/>
              <a:t>:</a:t>
            </a:r>
          </a:p>
          <a:p>
            <a:endParaRPr lang="en-US" dirty="0"/>
          </a:p>
          <a:p>
            <a:r>
              <a:rPr lang="en-US" dirty="0"/>
              <a:t>Matthew 27:24 When Pilate saw that he could not prevail at all, but rather </a:t>
            </a:r>
            <a:r>
              <a:rPr lang="en-US" i="1" dirty="0"/>
              <a:t>that </a:t>
            </a:r>
            <a:r>
              <a:rPr lang="en-US" dirty="0"/>
              <a:t>a tumult was rising, he took water and washed </a:t>
            </a:r>
            <a:r>
              <a:rPr lang="en-US" i="1" dirty="0"/>
              <a:t>his </a:t>
            </a:r>
            <a:r>
              <a:rPr lang="en-US" dirty="0"/>
              <a:t>hands before the multitude, saying, "I am innocent of the blood of this just Person. You see </a:t>
            </a:r>
            <a:r>
              <a:rPr lang="en-US" i="1" dirty="0"/>
              <a:t>to it." </a:t>
            </a:r>
            <a:r>
              <a:rPr lang="en-US" baseline="30000" dirty="0"/>
              <a:t>25 </a:t>
            </a:r>
            <a:r>
              <a:rPr lang="en-US" dirty="0"/>
              <a:t>And all the people answered and said, "His blood </a:t>
            </a:r>
            <a:r>
              <a:rPr lang="en-US" i="1" dirty="0"/>
              <a:t>be </a:t>
            </a:r>
            <a:r>
              <a:rPr lang="en-US" dirty="0"/>
              <a:t>on us and on our children." </a:t>
            </a:r>
            <a:r>
              <a:rPr lang="en-US" baseline="30000" dirty="0"/>
              <a:t>26 </a:t>
            </a:r>
            <a:r>
              <a:rPr lang="en-US" dirty="0"/>
              <a:t>Then he released Barabbas to them; and when he had scourged Jesus, he delivered </a:t>
            </a:r>
            <a:r>
              <a:rPr lang="en-US" i="1" dirty="0"/>
              <a:t>Him </a:t>
            </a:r>
            <a:r>
              <a:rPr lang="en-US" dirty="0"/>
              <a:t>to be crucified.</a:t>
            </a:r>
          </a:p>
        </p:txBody>
      </p:sp>
    </p:spTree>
    <p:extLst>
      <p:ext uri="{BB962C8B-B14F-4D97-AF65-F5344CB8AC3E}">
        <p14:creationId xmlns:p14="http://schemas.microsoft.com/office/powerpoint/2010/main" val="2087440712"/>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3. It caused Felix to leave Paul bound up</a:t>
            </a:r>
            <a:r>
              <a:rPr lang="en-US" dirty="0" smtClean="0"/>
              <a:t>:</a:t>
            </a:r>
          </a:p>
          <a:p>
            <a:endParaRPr lang="en-US" dirty="0"/>
          </a:p>
          <a:p>
            <a:r>
              <a:rPr lang="en-US" dirty="0"/>
              <a:t>Acts 24:27 But after two years </a:t>
            </a:r>
            <a:r>
              <a:rPr lang="en-US" dirty="0" err="1"/>
              <a:t>Porcius</a:t>
            </a:r>
            <a:r>
              <a:rPr lang="en-US" dirty="0"/>
              <a:t> Festus succeeded Felix; and Felix, wanting to do the Jews a favor, left Paul bound.</a:t>
            </a:r>
          </a:p>
        </p:txBody>
      </p:sp>
    </p:spTree>
    <p:extLst>
      <p:ext uri="{BB962C8B-B14F-4D97-AF65-F5344CB8AC3E}">
        <p14:creationId xmlns:p14="http://schemas.microsoft.com/office/powerpoint/2010/main" val="2229321691"/>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4. It also caused Festus to try and get Paul to go to Jerusalem, which would have been a death sentence for him:</a:t>
            </a:r>
          </a:p>
          <a:p>
            <a:r>
              <a:rPr lang="en-US" dirty="0"/>
              <a:t> </a:t>
            </a:r>
          </a:p>
          <a:p>
            <a:r>
              <a:rPr lang="en-US" dirty="0"/>
              <a:t>Acts 25:9 But Festus, wanting to do the Jews a favor, answered Paul and said, "Are you willing to go up to Jerusalem and there be judged before me concerning these things?"</a:t>
            </a:r>
          </a:p>
        </p:txBody>
      </p:sp>
    </p:spTree>
    <p:extLst>
      <p:ext uri="{BB962C8B-B14F-4D97-AF65-F5344CB8AC3E}">
        <p14:creationId xmlns:p14="http://schemas.microsoft.com/office/powerpoint/2010/main" val="719416943"/>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Acts 4:19 But Peter and John answered and said to them, "Whether it is right in the sight of God to listen to you more than to God, you judge.  </a:t>
            </a:r>
            <a:r>
              <a:rPr lang="en-US" baseline="30000" dirty="0"/>
              <a:t>20</a:t>
            </a:r>
            <a:r>
              <a:rPr lang="en-US" dirty="0"/>
              <a:t> "For we cannot but speak the things which we have seen and heard." </a:t>
            </a:r>
          </a:p>
        </p:txBody>
      </p:sp>
    </p:spTree>
    <p:extLst>
      <p:ext uri="{BB962C8B-B14F-4D97-AF65-F5344CB8AC3E}">
        <p14:creationId xmlns:p14="http://schemas.microsoft.com/office/powerpoint/2010/main" val="3575667369"/>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Galatians 4:16 Have I therefore become your enemy because I tell you the truth?</a:t>
            </a:r>
          </a:p>
        </p:txBody>
      </p:sp>
    </p:spTree>
    <p:extLst>
      <p:ext uri="{BB962C8B-B14F-4D97-AF65-F5344CB8AC3E}">
        <p14:creationId xmlns:p14="http://schemas.microsoft.com/office/powerpoint/2010/main" val="4041802304"/>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1 Peter 4:1 Therefore, since Christ suffered for us in the flesh, arm yourselves also with the same mind, for he who has suffered in the flesh has ceased from sin,  </a:t>
            </a:r>
            <a:r>
              <a:rPr lang="en-US" baseline="30000" dirty="0"/>
              <a:t>2</a:t>
            </a:r>
            <a:r>
              <a:rPr lang="en-US" dirty="0"/>
              <a:t> that he no longer should live the rest of </a:t>
            </a:r>
            <a:r>
              <a:rPr lang="en-US" i="1" dirty="0"/>
              <a:t>his </a:t>
            </a:r>
            <a:r>
              <a:rPr lang="en-US" dirty="0"/>
              <a:t>time in the flesh for the lusts of men, but for the will of God.  </a:t>
            </a:r>
            <a:r>
              <a:rPr lang="en-US" baseline="30000" dirty="0"/>
              <a:t>3</a:t>
            </a:r>
            <a:r>
              <a:rPr lang="en-US" dirty="0"/>
              <a:t> For we </a:t>
            </a:r>
            <a:r>
              <a:rPr lang="en-US" i="1" dirty="0"/>
              <a:t>have spent </a:t>
            </a:r>
            <a:r>
              <a:rPr lang="en-US" dirty="0"/>
              <a:t>enough of our past lifetime in doing the will of the Gentiles -- when we walked in lewdness, lusts, drunkenness, revelries, drinking parties, and abominable idolatries.  </a:t>
            </a:r>
            <a:r>
              <a:rPr lang="en-US" baseline="30000" dirty="0"/>
              <a:t>4</a:t>
            </a:r>
            <a:r>
              <a:rPr lang="en-US" dirty="0"/>
              <a:t> In regard to these, they think it strange that you do not run with </a:t>
            </a:r>
            <a:r>
              <a:rPr lang="en-US" i="1" dirty="0"/>
              <a:t>them </a:t>
            </a:r>
            <a:r>
              <a:rPr lang="en-US" dirty="0"/>
              <a:t>in the same flood of dissipation, speaking evil of </a:t>
            </a:r>
            <a:r>
              <a:rPr lang="en-US" i="1" dirty="0"/>
              <a:t>you.</a:t>
            </a:r>
            <a:endParaRPr lang="en-US" dirty="0"/>
          </a:p>
        </p:txBody>
      </p:sp>
    </p:spTree>
    <p:extLst>
      <p:ext uri="{BB962C8B-B14F-4D97-AF65-F5344CB8AC3E}">
        <p14:creationId xmlns:p14="http://schemas.microsoft.com/office/powerpoint/2010/main" val="2553048792"/>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
        <p:nvSpPr>
          <p:cNvPr id="3" name="Rectangle 2"/>
          <p:cNvSpPr/>
          <p:nvPr/>
        </p:nvSpPr>
        <p:spPr>
          <a:xfrm>
            <a:off x="3038363" y="523875"/>
            <a:ext cx="2861488" cy="923330"/>
          </a:xfrm>
          <a:prstGeom prst="rect">
            <a:avLst/>
          </a:prstGeom>
          <a:noFill/>
        </p:spPr>
        <p:txBody>
          <a:bodyPr wrap="none" lIns="91440" tIns="45720" rIns="91440" bIns="45720">
            <a:spAutoFit/>
          </a:bodyPr>
          <a:lstStyle/>
          <a:p>
            <a:pPr algn="ctr"/>
            <a:r>
              <a:rPr lang="en-US" sz="5400" b="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Freedom</a:t>
            </a:r>
            <a:endParaRPr lang="en-US" sz="5400" b="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extLst>
      <p:ext uri="{BB962C8B-B14F-4D97-AF65-F5344CB8AC3E}">
        <p14:creationId xmlns:p14="http://schemas.microsoft.com/office/powerpoint/2010/main" val="1020361829"/>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Philippians 3:13 Brethren, I do not count myself to have apprehended; but one thing </a:t>
            </a:r>
            <a:r>
              <a:rPr lang="en-US" i="1" dirty="0"/>
              <a:t>I do, </a:t>
            </a:r>
            <a:r>
              <a:rPr lang="en-US" dirty="0"/>
              <a:t>forgetting those things which are behind and reaching forward to those things which are ahead,  </a:t>
            </a:r>
            <a:r>
              <a:rPr lang="en-US" baseline="30000" dirty="0"/>
              <a:t>14</a:t>
            </a:r>
            <a:r>
              <a:rPr lang="en-US" dirty="0"/>
              <a:t> I press toward the goal for the prize of the upward call of God in Christ Jesus.</a:t>
            </a:r>
          </a:p>
        </p:txBody>
      </p:sp>
    </p:spTree>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
        <p:nvSpPr>
          <p:cNvPr id="3" name="Rectangle 2"/>
          <p:cNvSpPr/>
          <p:nvPr/>
        </p:nvSpPr>
        <p:spPr>
          <a:xfrm>
            <a:off x="684419" y="523875"/>
            <a:ext cx="7569380" cy="923330"/>
          </a:xfrm>
          <a:prstGeom prst="rect">
            <a:avLst/>
          </a:prstGeom>
          <a:noFill/>
        </p:spPr>
        <p:txBody>
          <a:bodyPr wrap="none" lIns="91440" tIns="45720" rIns="91440" bIns="45720">
            <a:spAutoFit/>
          </a:bodyPr>
          <a:lstStyle/>
          <a:p>
            <a:pPr algn="ctr"/>
            <a:r>
              <a:rPr lang="en-US" sz="5400" b="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The </a:t>
            </a:r>
            <a:r>
              <a:rPr lang="en-US" sz="5400" b="0" dirty="0">
                <a:ln w="18415" cmpd="sng">
                  <a:solidFill>
                    <a:srgbClr val="FFFFFF"/>
                  </a:solidFill>
                  <a:prstDash val="solid"/>
                </a:ln>
                <a:solidFill>
                  <a:srgbClr val="FFFFFF"/>
                </a:solidFill>
                <a:effectLst>
                  <a:outerShdw blurRad="63500" dir="3600000" algn="tl" rotWithShape="0">
                    <a:srgbClr val="000000">
                      <a:alpha val="70000"/>
                    </a:srgbClr>
                  </a:outerShdw>
                </a:effectLst>
              </a:rPr>
              <a:t>ability to speak well</a:t>
            </a:r>
          </a:p>
        </p:txBody>
      </p:sp>
    </p:spTree>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James 3:1 My brethren, let not many of you become teachers, knowing that we shall receive a stricter judgment.</a:t>
            </a:r>
          </a:p>
        </p:txBody>
      </p:sp>
    </p:spTree>
    <p:extLst>
      <p:ext uri="{BB962C8B-B14F-4D97-AF65-F5344CB8AC3E}">
        <p14:creationId xmlns:p14="http://schemas.microsoft.com/office/powerpoint/2010/main" val="1124683278"/>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0" y="0"/>
            <a:ext cx="9144000" cy="6555641"/>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smtClean="0"/>
              <a:t>8</a:t>
            </a:r>
            <a:r>
              <a:rPr lang="en-US" dirty="0" smtClean="0"/>
              <a:t> But they said to Joshua, "We </a:t>
            </a:r>
            <a:r>
              <a:rPr lang="en-US" i="1" dirty="0" smtClean="0"/>
              <a:t>are </a:t>
            </a:r>
            <a:r>
              <a:rPr lang="en-US" dirty="0" smtClean="0"/>
              <a:t>your servants." And Joshua said to them, "Who </a:t>
            </a:r>
            <a:r>
              <a:rPr lang="en-US" i="1" dirty="0" smtClean="0"/>
              <a:t>are </a:t>
            </a:r>
            <a:r>
              <a:rPr lang="en-US" dirty="0" smtClean="0"/>
              <a:t>you, and where do you come from?"  </a:t>
            </a:r>
            <a:r>
              <a:rPr lang="en-US" baseline="30000" dirty="0" smtClean="0"/>
              <a:t>9</a:t>
            </a:r>
            <a:r>
              <a:rPr lang="en-US" dirty="0" smtClean="0"/>
              <a:t> So they said to him: "From a very far country your servants have come, because of the name of the LORD your God; for we have heard of His fame, and all that He did in Egypt,  </a:t>
            </a:r>
            <a:r>
              <a:rPr lang="en-US" baseline="30000" dirty="0" smtClean="0"/>
              <a:t>10</a:t>
            </a:r>
            <a:r>
              <a:rPr lang="en-US" dirty="0" smtClean="0"/>
              <a:t> "and all that He did to the two kings of the Amorites who </a:t>
            </a:r>
            <a:r>
              <a:rPr lang="en-US" i="1" dirty="0" smtClean="0"/>
              <a:t>were </a:t>
            </a:r>
            <a:r>
              <a:rPr lang="en-US" dirty="0" smtClean="0"/>
              <a:t>beyond the Jordan -- to </a:t>
            </a:r>
            <a:r>
              <a:rPr lang="en-US" dirty="0" err="1" smtClean="0"/>
              <a:t>Sihon</a:t>
            </a:r>
            <a:r>
              <a:rPr lang="en-US" dirty="0" smtClean="0"/>
              <a:t> king of </a:t>
            </a:r>
            <a:r>
              <a:rPr lang="en-US" dirty="0" err="1" smtClean="0"/>
              <a:t>Heshbon</a:t>
            </a:r>
            <a:r>
              <a:rPr lang="en-US" dirty="0" smtClean="0"/>
              <a:t>, and </a:t>
            </a:r>
            <a:r>
              <a:rPr lang="en-US" dirty="0" err="1" smtClean="0"/>
              <a:t>Og</a:t>
            </a:r>
            <a:r>
              <a:rPr lang="en-US" dirty="0" smtClean="0"/>
              <a:t> king of Bashan, who was at </a:t>
            </a:r>
            <a:r>
              <a:rPr lang="en-US" dirty="0" err="1" smtClean="0"/>
              <a:t>Ashtaroth</a:t>
            </a:r>
            <a:r>
              <a:rPr lang="en-US" dirty="0" smtClean="0"/>
              <a:t>.  </a:t>
            </a:r>
            <a:r>
              <a:rPr lang="en-US" baseline="30000" dirty="0" smtClean="0"/>
              <a:t>11</a:t>
            </a:r>
            <a:r>
              <a:rPr lang="en-US" dirty="0" smtClean="0"/>
              <a:t> "Therefore our elders and all the inhabitants of our country spoke to us, saying, 'Take provisions with you for the journey, and go to meet them, and say to them, "We </a:t>
            </a:r>
            <a:r>
              <a:rPr lang="en-US" i="1" dirty="0" smtClean="0"/>
              <a:t>are </a:t>
            </a:r>
            <a:r>
              <a:rPr lang="en-US" dirty="0" smtClean="0"/>
              <a:t>your servants; now therefore, make a covenant with us."</a:t>
            </a:r>
            <a:endParaRPr lang="en-US" dirty="0"/>
          </a:p>
        </p:txBody>
      </p:sp>
    </p:spTree>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2 Timothy 2:15 Study to </a:t>
            </a:r>
            <a:r>
              <a:rPr lang="en-US" dirty="0" err="1"/>
              <a:t>shew</a:t>
            </a:r>
            <a:r>
              <a:rPr lang="en-US" dirty="0"/>
              <a:t> thyself approved unto God, a workman that </a:t>
            </a:r>
            <a:r>
              <a:rPr lang="en-US" dirty="0" err="1"/>
              <a:t>needeth</a:t>
            </a:r>
            <a:r>
              <a:rPr lang="en-US" dirty="0"/>
              <a:t> not to be ashamed, rightly dividing the word of truth.</a:t>
            </a:r>
          </a:p>
        </p:txBody>
      </p:sp>
    </p:spTree>
    <p:extLst>
      <p:ext uri="{BB962C8B-B14F-4D97-AF65-F5344CB8AC3E}">
        <p14:creationId xmlns:p14="http://schemas.microsoft.com/office/powerpoint/2010/main" val="114686635"/>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2 Timothy 4:1 I charge </a:t>
            </a:r>
            <a:r>
              <a:rPr lang="en-US" i="1" dirty="0"/>
              <a:t>you </a:t>
            </a:r>
            <a:r>
              <a:rPr lang="en-US" dirty="0"/>
              <a:t>therefore before God and the Lord Jesus Christ, who will judge the living and the dead at His appearing and His kingdom:  </a:t>
            </a:r>
            <a:r>
              <a:rPr lang="en-US" baseline="30000" dirty="0"/>
              <a:t>2</a:t>
            </a:r>
            <a:r>
              <a:rPr lang="en-US" dirty="0"/>
              <a:t> Preach the word! Be ready in season </a:t>
            </a:r>
            <a:r>
              <a:rPr lang="en-US" i="1" dirty="0"/>
              <a:t>and </a:t>
            </a:r>
            <a:r>
              <a:rPr lang="en-US" dirty="0"/>
              <a:t>out of season. Convince, rebuke, exhort, with all longsuffering and teaching.</a:t>
            </a:r>
          </a:p>
          <a:p>
            <a:r>
              <a:rPr lang="en-US" dirty="0"/>
              <a:t> </a:t>
            </a:r>
          </a:p>
        </p:txBody>
      </p:sp>
    </p:spTree>
    <p:extLst>
      <p:ext uri="{BB962C8B-B14F-4D97-AF65-F5344CB8AC3E}">
        <p14:creationId xmlns:p14="http://schemas.microsoft.com/office/powerpoint/2010/main" val="2783602250"/>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1 Timothy 4:12 Let no one despise your youth, but be an example to the believers in word, in conduct, in love, in spirit, in faith, in purity.  </a:t>
            </a:r>
            <a:r>
              <a:rPr lang="en-US" baseline="30000" dirty="0"/>
              <a:t>13</a:t>
            </a:r>
            <a:r>
              <a:rPr lang="en-US" dirty="0"/>
              <a:t> Till I come, give attention to reading, to exhortation, to doctrine.  </a:t>
            </a:r>
            <a:r>
              <a:rPr lang="en-US" baseline="30000" dirty="0"/>
              <a:t>14</a:t>
            </a:r>
            <a:r>
              <a:rPr lang="en-US" dirty="0"/>
              <a:t> Do not neglect the gift that is in you, which was given to you by prophecy with the laying on of the hands of the eldership.  </a:t>
            </a:r>
            <a:r>
              <a:rPr lang="en-US" baseline="30000" dirty="0"/>
              <a:t>15</a:t>
            </a:r>
            <a:r>
              <a:rPr lang="en-US" dirty="0"/>
              <a:t> Meditate on these things; give yourself entirely to them, that your progress may be evident to all.  </a:t>
            </a:r>
            <a:r>
              <a:rPr lang="en-US" baseline="30000" dirty="0"/>
              <a:t>16</a:t>
            </a:r>
            <a:r>
              <a:rPr lang="en-US" dirty="0"/>
              <a:t> Take heed to yourself and to the doctrine. Continue in them, for in doing this you will save both yourself and those who hear you.</a:t>
            </a:r>
          </a:p>
        </p:txBody>
      </p:sp>
    </p:spTree>
    <p:extLst>
      <p:ext uri="{BB962C8B-B14F-4D97-AF65-F5344CB8AC3E}">
        <p14:creationId xmlns:p14="http://schemas.microsoft.com/office/powerpoint/2010/main" val="1475134404"/>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
        <p:nvSpPr>
          <p:cNvPr id="3" name="Rectangle 2"/>
          <p:cNvSpPr/>
          <p:nvPr/>
        </p:nvSpPr>
        <p:spPr>
          <a:xfrm>
            <a:off x="3390256" y="523875"/>
            <a:ext cx="2157707" cy="923330"/>
          </a:xfrm>
          <a:prstGeom prst="rect">
            <a:avLst/>
          </a:prstGeom>
          <a:noFill/>
        </p:spPr>
        <p:txBody>
          <a:bodyPr wrap="none" lIns="91440" tIns="45720" rIns="91440" bIns="45720">
            <a:spAutoFit/>
          </a:bodyPr>
          <a:lstStyle/>
          <a:p>
            <a:pPr algn="ctr"/>
            <a:r>
              <a:rPr lang="en-US" sz="5400" b="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Health</a:t>
            </a:r>
            <a:endParaRPr lang="en-US" sz="5400" b="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extLst>
      <p:ext uri="{BB962C8B-B14F-4D97-AF65-F5344CB8AC3E}">
        <p14:creationId xmlns:p14="http://schemas.microsoft.com/office/powerpoint/2010/main" val="60278073"/>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Proverbs 27:1 Do not boast about tomorrow, For you do not know what a day may bring forth.</a:t>
            </a:r>
          </a:p>
        </p:txBody>
      </p:sp>
    </p:spTree>
    <p:extLst>
      <p:ext uri="{BB962C8B-B14F-4D97-AF65-F5344CB8AC3E}">
        <p14:creationId xmlns:p14="http://schemas.microsoft.com/office/powerpoint/2010/main" val="3508867813"/>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2"/>
          <p:cNvSpPr txBox="1">
            <a:spLocks noChangeArrowheads="1"/>
          </p:cNvSpPr>
          <p:nvPr/>
        </p:nvSpPr>
        <p:spPr bwMode="auto">
          <a:xfrm>
            <a:off x="0" y="0"/>
            <a:ext cx="9144000" cy="67403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r>
              <a:rPr lang="en-US" sz="2400" dirty="0"/>
              <a:t>I Count My Blessings</a:t>
            </a:r>
            <a:br>
              <a:rPr lang="en-US" sz="2400" dirty="0"/>
            </a:br>
            <a:r>
              <a:rPr lang="en-US" sz="2400" dirty="0"/>
              <a:t/>
            </a:r>
            <a:br>
              <a:rPr lang="en-US" sz="2400" dirty="0"/>
            </a:br>
            <a:r>
              <a:rPr lang="en-US" sz="2400" dirty="0"/>
              <a:t>I count my daily blessings, Lord,</a:t>
            </a:r>
            <a:br>
              <a:rPr lang="en-US" sz="2400" dirty="0"/>
            </a:br>
            <a:r>
              <a:rPr lang="en-US" sz="2400" dirty="0"/>
              <a:t>And try to count them all.</a:t>
            </a:r>
            <a:br>
              <a:rPr lang="en-US" sz="2400" dirty="0"/>
            </a:br>
            <a:r>
              <a:rPr lang="en-US" sz="2400" dirty="0"/>
              <a:t>But, it's like counting all the stars at night</a:t>
            </a:r>
            <a:br>
              <a:rPr lang="en-US" sz="2400" dirty="0"/>
            </a:br>
            <a:r>
              <a:rPr lang="en-US" sz="2400" dirty="0"/>
              <a:t>Or the raindrops, when they fall.</a:t>
            </a:r>
            <a:br>
              <a:rPr lang="en-US" sz="2400" dirty="0"/>
            </a:br>
            <a:r>
              <a:rPr lang="en-US" sz="2400" dirty="0"/>
              <a:t/>
            </a:r>
            <a:br>
              <a:rPr lang="en-US" sz="2400" dirty="0"/>
            </a:br>
            <a:r>
              <a:rPr lang="en-US" sz="2400" dirty="0"/>
              <a:t>For, my blessings are so many</a:t>
            </a:r>
            <a:br>
              <a:rPr lang="en-US" sz="2400" dirty="0"/>
            </a:br>
            <a:r>
              <a:rPr lang="en-US" sz="2400" dirty="0"/>
              <a:t>And my troubles are so few ...</a:t>
            </a:r>
            <a:br>
              <a:rPr lang="en-US" sz="2400" dirty="0"/>
            </a:br>
            <a:r>
              <a:rPr lang="en-US" sz="2400" dirty="0"/>
              <a:t>That the good always outweighs the bad;</a:t>
            </a:r>
            <a:br>
              <a:rPr lang="en-US" sz="2400" dirty="0"/>
            </a:br>
            <a:r>
              <a:rPr lang="en-US" sz="2400" dirty="0"/>
              <a:t>Due to blessings, sent from You.</a:t>
            </a:r>
            <a:br>
              <a:rPr lang="en-US" sz="2400" dirty="0"/>
            </a:br>
            <a:r>
              <a:rPr lang="en-US" sz="2400" dirty="0"/>
              <a:t/>
            </a:r>
            <a:br>
              <a:rPr lang="en-US" sz="2400" dirty="0"/>
            </a:br>
            <a:r>
              <a:rPr lang="en-US" sz="2400" dirty="0"/>
              <a:t>So, Father, please forgive me</a:t>
            </a:r>
            <a:br>
              <a:rPr lang="en-US" sz="2400" dirty="0"/>
            </a:br>
            <a:r>
              <a:rPr lang="en-US" sz="2400" dirty="0"/>
              <a:t>If I fail to count the ways ...</a:t>
            </a:r>
            <a:br>
              <a:rPr lang="en-US" sz="2400" dirty="0"/>
            </a:br>
            <a:r>
              <a:rPr lang="en-US" sz="2400" dirty="0"/>
              <a:t>As you have blessed my life immensely,</a:t>
            </a:r>
            <a:br>
              <a:rPr lang="en-US" sz="2400" dirty="0"/>
            </a:br>
            <a:r>
              <a:rPr lang="en-US" sz="2400" dirty="0"/>
              <a:t>Through your love that never strays.</a:t>
            </a:r>
            <a:br>
              <a:rPr lang="en-US" sz="2400" dirty="0"/>
            </a:br>
            <a:r>
              <a:rPr lang="en-US" sz="2400" dirty="0"/>
              <a:t/>
            </a:r>
            <a:br>
              <a:rPr lang="en-US" sz="2400" dirty="0"/>
            </a:br>
            <a:r>
              <a:rPr lang="en-US" sz="2400" dirty="0"/>
              <a:t>© 2001 </a:t>
            </a:r>
            <a:r>
              <a:rPr lang="en-US" sz="2400" dirty="0" smtClean="0"/>
              <a:t>by Vickie </a:t>
            </a:r>
            <a:r>
              <a:rPr lang="en-US" sz="2400" dirty="0" err="1" smtClean="0"/>
              <a:t>Lambdin</a:t>
            </a:r>
            <a:endParaRPr lang="en-US" sz="2400" dirty="0"/>
          </a:p>
        </p:txBody>
      </p:sp>
    </p:spTree>
    <p:extLst>
      <p:ext uri="{BB962C8B-B14F-4D97-AF65-F5344CB8AC3E}">
        <p14:creationId xmlns:p14="http://schemas.microsoft.com/office/powerpoint/2010/main" val="2618040374"/>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smtClean="0"/>
              <a:t>'  </a:t>
            </a:r>
            <a:r>
              <a:rPr lang="en-US" baseline="30000" dirty="0" smtClean="0"/>
              <a:t>12</a:t>
            </a:r>
            <a:r>
              <a:rPr lang="en-US" dirty="0" smtClean="0"/>
              <a:t> "This bread of ours we took hot </a:t>
            </a:r>
            <a:r>
              <a:rPr lang="en-US" i="1" dirty="0" smtClean="0"/>
              <a:t>for </a:t>
            </a:r>
            <a:r>
              <a:rPr lang="en-US" dirty="0" smtClean="0"/>
              <a:t>our provision from our houses on the day we departed to come to you. But now look, it is dry and moldy.  </a:t>
            </a:r>
            <a:r>
              <a:rPr lang="en-US" baseline="30000" dirty="0" smtClean="0"/>
              <a:t>13</a:t>
            </a:r>
            <a:r>
              <a:rPr lang="en-US" dirty="0" smtClean="0"/>
              <a:t> "And these wineskins which we filled </a:t>
            </a:r>
            <a:r>
              <a:rPr lang="en-US" i="1" dirty="0" smtClean="0"/>
              <a:t>were </a:t>
            </a:r>
            <a:r>
              <a:rPr lang="en-US" dirty="0" smtClean="0"/>
              <a:t>new, and see, they are torn; and these our garments and our sandals have become old because of the very long journey."  </a:t>
            </a:r>
            <a:r>
              <a:rPr lang="en-US" baseline="30000" dirty="0" smtClean="0"/>
              <a:t>14</a:t>
            </a:r>
            <a:r>
              <a:rPr lang="en-US" dirty="0" smtClean="0"/>
              <a:t> Then the men of Israel took some of their provisions; but they did not ask counsel of the LORD.  </a:t>
            </a:r>
            <a:r>
              <a:rPr lang="en-US" baseline="30000" dirty="0" smtClean="0"/>
              <a:t>15</a:t>
            </a:r>
            <a:r>
              <a:rPr lang="en-US" dirty="0" smtClean="0"/>
              <a:t> So Joshua made peace with them, and made a covenant with them to let them live; and the rulers of the congregation swore to them.</a:t>
            </a:r>
            <a:endParaRPr lang="en-US" dirty="0"/>
          </a:p>
        </p:txBody>
      </p:sp>
    </p:spTree>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
        <p:nvSpPr>
          <p:cNvPr id="2" name="Rectangle 1"/>
          <p:cNvSpPr/>
          <p:nvPr/>
        </p:nvSpPr>
        <p:spPr>
          <a:xfrm>
            <a:off x="3142334" y="523875"/>
            <a:ext cx="2653547" cy="923330"/>
          </a:xfrm>
          <a:prstGeom prst="rect">
            <a:avLst/>
          </a:prstGeom>
          <a:noFill/>
        </p:spPr>
        <p:txBody>
          <a:bodyPr wrap="none" lIns="91440" tIns="45720" rIns="91440" bIns="45720">
            <a:spAutoFit/>
          </a:bodyPr>
          <a:lstStyle/>
          <a:p>
            <a:pPr algn="ctr"/>
            <a:r>
              <a:rPr lang="en-US" sz="5400" b="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Intellect</a:t>
            </a:r>
            <a:endParaRPr lang="en-US" sz="5400" b="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1 Corinthians 3:18 Let no one deceive himself. If anyone among you seems to be wise in this age, let him become a fool that he may become wise.  </a:t>
            </a:r>
            <a:r>
              <a:rPr lang="en-US" baseline="30000" dirty="0"/>
              <a:t>19</a:t>
            </a:r>
            <a:r>
              <a:rPr lang="en-US" dirty="0"/>
              <a:t> For the wisdom of this world is foolishness with God. For it is written, "He catches the wise in their </a:t>
            </a:r>
            <a:r>
              <a:rPr lang="en-US" i="1" dirty="0"/>
              <a:t>own </a:t>
            </a:r>
            <a:r>
              <a:rPr lang="en-US" dirty="0"/>
              <a:t>craftiness";  </a:t>
            </a:r>
            <a:r>
              <a:rPr lang="en-US" baseline="30000" dirty="0"/>
              <a:t>20</a:t>
            </a:r>
            <a:r>
              <a:rPr lang="en-US" dirty="0"/>
              <a:t> and again, "The LORD knows the thoughts of the wise, that they are futile."  </a:t>
            </a:r>
            <a:r>
              <a:rPr lang="en-US" baseline="30000" dirty="0"/>
              <a:t>21</a:t>
            </a:r>
            <a:r>
              <a:rPr lang="en-US" dirty="0"/>
              <a:t> Therefore let no one boast in men. For all things are yours:  </a:t>
            </a:r>
            <a:r>
              <a:rPr lang="en-US" baseline="30000" dirty="0"/>
              <a:t>22</a:t>
            </a:r>
            <a:r>
              <a:rPr lang="en-US" dirty="0"/>
              <a:t> whether Paul or </a:t>
            </a:r>
            <a:r>
              <a:rPr lang="en-US" dirty="0" err="1"/>
              <a:t>Apollos</a:t>
            </a:r>
            <a:r>
              <a:rPr lang="en-US" dirty="0"/>
              <a:t> or </a:t>
            </a:r>
            <a:r>
              <a:rPr lang="en-US" dirty="0" err="1"/>
              <a:t>Cephas</a:t>
            </a:r>
            <a:r>
              <a:rPr lang="en-US" dirty="0"/>
              <a:t>, or the world or life or death, or things present or things to come -- all are yours.  </a:t>
            </a:r>
            <a:r>
              <a:rPr lang="en-US" baseline="30000" dirty="0"/>
              <a:t>23</a:t>
            </a:r>
            <a:r>
              <a:rPr lang="en-US" dirty="0"/>
              <a:t> And you </a:t>
            </a:r>
            <a:r>
              <a:rPr lang="en-US" i="1" dirty="0"/>
              <a:t>are </a:t>
            </a:r>
            <a:r>
              <a:rPr lang="en-US" dirty="0"/>
              <a:t>Christ's, and Christ </a:t>
            </a:r>
            <a:r>
              <a:rPr lang="en-US" i="1" dirty="0"/>
              <a:t>is </a:t>
            </a:r>
            <a:r>
              <a:rPr lang="en-US" dirty="0"/>
              <a:t>God's.</a:t>
            </a:r>
          </a:p>
        </p:txBody>
      </p:sp>
    </p:spTree>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1 Corinthians 1:26 For you see your calling, brethren, that not many wise according to the flesh, not many mighty, not many noble, </a:t>
            </a:r>
            <a:r>
              <a:rPr lang="en-US" i="1" dirty="0"/>
              <a:t>are called.</a:t>
            </a:r>
            <a:r>
              <a:rPr lang="en-US" dirty="0"/>
              <a:t>  </a:t>
            </a:r>
            <a:r>
              <a:rPr lang="en-US" baseline="30000" dirty="0"/>
              <a:t>27</a:t>
            </a:r>
            <a:r>
              <a:rPr lang="en-US" dirty="0"/>
              <a:t> But God has chosen the foolish things of the world to put to shame the wise, and God has chosen the weak things of the world to put to shame the things which are mighty;  </a:t>
            </a:r>
            <a:r>
              <a:rPr lang="en-US" baseline="30000" dirty="0"/>
              <a:t>28</a:t>
            </a:r>
            <a:r>
              <a:rPr lang="en-US" dirty="0"/>
              <a:t> and the base things of the world and the things which are despised God has chosen, and the things which are not, to bring to nothing the things that are,  </a:t>
            </a:r>
            <a:r>
              <a:rPr lang="en-US" baseline="30000" dirty="0"/>
              <a:t>29</a:t>
            </a:r>
            <a:r>
              <a:rPr lang="en-US" dirty="0"/>
              <a:t> that no flesh should glory in His presence.</a:t>
            </a:r>
          </a:p>
        </p:txBody>
      </p:sp>
    </p:spTree>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2303</TotalTime>
  <Words>3080</Words>
  <Application>Microsoft Office PowerPoint</Application>
  <PresentationFormat>On-screen Show (4:3)</PresentationFormat>
  <Paragraphs>70</Paragraphs>
  <Slides>56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56</vt:i4>
      </vt:variant>
    </vt:vector>
  </HeadingPairs>
  <TitlesOfParts>
    <vt:vector size="60" baseType="lpstr">
      <vt:lpstr>Tahoma</vt:lpstr>
      <vt:lpstr>Arial</vt:lpstr>
      <vt:lpstr>Calibri</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vvvv</dc:creator>
  <cp:lastModifiedBy>Patsy</cp:lastModifiedBy>
  <cp:revision>47</cp:revision>
  <dcterms:created xsi:type="dcterms:W3CDTF">2006-12-19T00:50:39Z</dcterms:created>
  <dcterms:modified xsi:type="dcterms:W3CDTF">2012-09-14T22:16:48Z</dcterms:modified>
</cp:coreProperties>
</file>