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90" r:id="rId24"/>
    <p:sldId id="359" r:id="rId25"/>
    <p:sldId id="389" r:id="rId26"/>
    <p:sldId id="360" r:id="rId27"/>
    <p:sldId id="361" r:id="rId28"/>
    <p:sldId id="362" r:id="rId29"/>
    <p:sldId id="363" r:id="rId30"/>
    <p:sldId id="364"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81" r:id="rId45"/>
    <p:sldId id="382" r:id="rId46"/>
    <p:sldId id="383" r:id="rId47"/>
    <p:sldId id="384" r:id="rId48"/>
    <p:sldId id="379" r:id="rId49"/>
    <p:sldId id="385" r:id="rId50"/>
    <p:sldId id="386" r:id="rId51"/>
    <p:sldId id="387" r:id="rId52"/>
    <p:sldId id="388" r:id="rId53"/>
    <p:sldId id="380" r:id="rId54"/>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4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6214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955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908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00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831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39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30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4527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36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443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805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3"/>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LEARNING FROM A POSTAGE STAMP</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Hebrews 1:1 God, who at various times and in various ways spoke in time past to the fathers by the prophets,  </a:t>
            </a:r>
            <a:r>
              <a:rPr lang="en-US" baseline="30000" dirty="0"/>
              <a:t>2</a:t>
            </a:r>
            <a:r>
              <a:rPr lang="en-US" dirty="0"/>
              <a:t> has in these last days spoken to us by </a:t>
            </a:r>
            <a:r>
              <a:rPr lang="en-US" i="1" dirty="0"/>
              <a:t>His </a:t>
            </a:r>
            <a:r>
              <a:rPr lang="en-US" dirty="0"/>
              <a:t>Son, whom He has appointed heir of all things, through whom also He made the worlds;  </a:t>
            </a:r>
            <a:r>
              <a:rPr lang="en-US" baseline="30000" dirty="0"/>
              <a:t>3</a:t>
            </a:r>
            <a:r>
              <a:rPr lang="en-US" dirty="0"/>
              <a:t> who being the brightness of </a:t>
            </a:r>
            <a:r>
              <a:rPr lang="en-US" i="1" dirty="0"/>
              <a:t>His </a:t>
            </a:r>
            <a:r>
              <a:rPr lang="en-US" dirty="0"/>
              <a:t>glory and the express image of His person, and upholding all things by the word of His power, when He had by Himself purged our sins, sat down at the right hand of the Majesty on high,  </a:t>
            </a:r>
            <a:r>
              <a:rPr lang="en-US" baseline="30000" dirty="0"/>
              <a:t>4</a:t>
            </a:r>
            <a:r>
              <a:rPr lang="en-US" dirty="0"/>
              <a:t> having become so much better than the angels, as He has by inheritance obtained a more excellent name than they.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Peter 2:21 For to this you were called, because Christ also suffered for us, leaving us an example, that you should follow His steps:  </a:t>
            </a:r>
            <a:r>
              <a:rPr lang="en-US" baseline="30000" dirty="0"/>
              <a:t>22</a:t>
            </a:r>
            <a:r>
              <a:rPr lang="en-US" dirty="0"/>
              <a:t> "Who committed no sin, Nor was deceit found in His mouth";  </a:t>
            </a:r>
            <a:r>
              <a:rPr lang="en-US" baseline="30000" dirty="0"/>
              <a:t>23</a:t>
            </a:r>
            <a:r>
              <a:rPr lang="en-US" dirty="0"/>
              <a:t> who, when He was reviled, did not revile in return; when He suffered, He did not threaten, but committed </a:t>
            </a:r>
            <a:r>
              <a:rPr lang="en-US" i="1" dirty="0"/>
              <a:t>Himself </a:t>
            </a:r>
            <a:r>
              <a:rPr lang="en-US" dirty="0"/>
              <a:t>to Him who judges righteously;  </a:t>
            </a:r>
            <a:r>
              <a:rPr lang="en-US" baseline="30000" dirty="0"/>
              <a:t>24</a:t>
            </a:r>
            <a:r>
              <a:rPr lang="en-US" dirty="0"/>
              <a:t> who Himself bore our sins in His own body on the tree, that we, having died to sins, might live for righteousness -- by whose stripes you were healed.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4:12 Let no one despise your youth, but be an example to the believers in word, in conduct, in love, in spirit, in faith, in purity.  </a:t>
            </a:r>
            <a:r>
              <a:rPr lang="en-US" baseline="30000" dirty="0"/>
              <a:t>13</a:t>
            </a:r>
            <a:r>
              <a:rPr lang="en-US" dirty="0"/>
              <a:t> Till I come, give attention to reading, to exhortation, to doctrine.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3. They </a:t>
            </a:r>
            <a:r>
              <a:rPr lang="en-US" dirty="0"/>
              <a:t>are made by those in authority and governed by that same authority.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28:18 And Jesus came and spoke to them, saying, "All authority has been given to Me in heaven and on earth.  </a:t>
            </a:r>
            <a:r>
              <a:rPr lang="en-US" baseline="30000" dirty="0"/>
              <a:t>19</a:t>
            </a:r>
            <a:r>
              <a:rPr lang="en-US" dirty="0"/>
              <a:t> "Go therefore and make disciples of all the nations, baptizing them in the name of the Father and of the Son and of the Holy Spirit,  </a:t>
            </a:r>
            <a:r>
              <a:rPr lang="en-US" baseline="30000" dirty="0"/>
              <a:t>20</a:t>
            </a:r>
            <a:r>
              <a:rPr lang="en-US" dirty="0"/>
              <a:t> "teaching them to observe all things that I have commanded you; and lo, I am with you always, </a:t>
            </a:r>
            <a:r>
              <a:rPr lang="en-US" i="1" dirty="0"/>
              <a:t>even </a:t>
            </a:r>
            <a:r>
              <a:rPr lang="en-US" dirty="0"/>
              <a:t>to the end of the age." Amen.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15:27 For "He (the Father) has put all things under His (Jesus) feet." But when He (the Father) says "all things are put under </a:t>
            </a:r>
            <a:r>
              <a:rPr lang="en-US" i="1" dirty="0"/>
              <a:t>Him (Jesus)," it is </a:t>
            </a:r>
            <a:r>
              <a:rPr lang="en-US" dirty="0"/>
              <a:t>evident that He (the Father) who put all things under Him (Jesus) is excepted.  </a:t>
            </a:r>
            <a:r>
              <a:rPr lang="en-US" baseline="30000" dirty="0"/>
              <a:t>28</a:t>
            </a:r>
            <a:r>
              <a:rPr lang="en-US" dirty="0"/>
              <a:t> Now when all things are made subject to Him (Jesus), then the Son Himself will also be subject to Him (the Father) who put all things under Him (Jesus), that God may be all in all.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Timothy 3:16 All Scripture </a:t>
            </a:r>
            <a:r>
              <a:rPr lang="en-US" i="1" dirty="0"/>
              <a:t>is </a:t>
            </a:r>
            <a:r>
              <a:rPr lang="en-US" dirty="0"/>
              <a:t>given by inspiration of God, and </a:t>
            </a:r>
            <a:r>
              <a:rPr lang="en-US" i="1" dirty="0"/>
              <a:t>is </a:t>
            </a:r>
            <a:r>
              <a:rPr lang="en-US" dirty="0"/>
              <a:t>profitable for doctrine, for reproof, for correction, for instruction in righteousness,  </a:t>
            </a:r>
            <a:r>
              <a:rPr lang="en-US" baseline="30000" dirty="0"/>
              <a:t>17</a:t>
            </a:r>
            <a:r>
              <a:rPr lang="en-US" dirty="0"/>
              <a:t> that the man of God may be complete, thoroughly equipped for every good work</a:t>
            </a:r>
            <a:r>
              <a:rPr lang="en-US" dirty="0" smtClean="0"/>
              <a:t>.</a:t>
            </a:r>
          </a:p>
          <a:p>
            <a:endParaRPr lang="en-US" dirty="0"/>
          </a:p>
          <a:p>
            <a:r>
              <a:rPr lang="en-US" dirty="0"/>
              <a:t>2 Peter 1:3  as His divine power has given to us all things that </a:t>
            </a:r>
            <a:r>
              <a:rPr lang="en-US" i="1" dirty="0"/>
              <a:t>pertain </a:t>
            </a:r>
            <a:r>
              <a:rPr lang="en-US" dirty="0"/>
              <a:t>to life and godliness, through the knowledge of Him who called us by glory and virtue,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5:19 Then Jesus answered and said to them, "Most assuredly, I say to you, the Son can do nothing of Himself, but what He sees the Father do; for whatever He does, the Son also does in like manner</a:t>
            </a:r>
            <a:r>
              <a:rPr lang="en-US" dirty="0" smtClean="0"/>
              <a:t>.</a:t>
            </a:r>
          </a:p>
          <a:p>
            <a:endParaRPr lang="en-US" dirty="0"/>
          </a:p>
          <a:p>
            <a:r>
              <a:rPr lang="en-US" dirty="0"/>
              <a:t>Hebrews 5:8  though He was a Son, </a:t>
            </a:r>
            <a:r>
              <a:rPr lang="en-US" i="1" dirty="0"/>
              <a:t>yet </a:t>
            </a:r>
            <a:r>
              <a:rPr lang="en-US" dirty="0"/>
              <a:t>He learned obedience by the things which He suffered.  </a:t>
            </a:r>
            <a:r>
              <a:rPr lang="en-US" baseline="30000" dirty="0"/>
              <a:t>9</a:t>
            </a:r>
            <a:r>
              <a:rPr lang="en-US" dirty="0"/>
              <a:t> And having been perfected, He became the author of eternal salvation to all who obey Him,</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Thessalonians 1:7 when the Lord Jesus is revealed from heaven with His mighty angels,  </a:t>
            </a:r>
            <a:r>
              <a:rPr lang="en-US" baseline="30000" dirty="0"/>
              <a:t>8</a:t>
            </a:r>
            <a:r>
              <a:rPr lang="en-US" dirty="0"/>
              <a:t> in flaming fire taking vengeance on those who do not know God, and on those who do not obey the gospel of our Lord Jesus Christ.  </a:t>
            </a:r>
            <a:r>
              <a:rPr lang="en-US" baseline="30000" dirty="0"/>
              <a:t>9</a:t>
            </a:r>
            <a:r>
              <a:rPr lang="en-US" dirty="0"/>
              <a:t> These shall be punished with everlasting destruction from the presence of the Lord and from the glory of His power</a:t>
            </a:r>
            <a:r>
              <a:rPr lang="en-US" dirty="0" smtClean="0"/>
              <a:t>,</a:t>
            </a:r>
          </a:p>
          <a:p>
            <a:endParaRPr lang="en-US" dirty="0"/>
          </a:p>
          <a:p>
            <a:r>
              <a:rPr lang="en-US" dirty="0"/>
              <a:t>2 John 1:9  Whoever transgresses and does not abide in the doctrine of Christ does not have God. He who abides in the doctrine of Christ has both the Father and the Son.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4. Its </a:t>
            </a:r>
            <a:r>
              <a:rPr lang="en-US" dirty="0"/>
              <a:t>appearance does not </a:t>
            </a:r>
            <a:r>
              <a:rPr lang="en-US" dirty="0" smtClean="0"/>
              <a:t>limit its </a:t>
            </a:r>
            <a:r>
              <a:rPr lang="en-US" dirty="0"/>
              <a:t>ability to carry out </a:t>
            </a:r>
            <a:r>
              <a:rPr lang="en-US" dirty="0" smtClean="0"/>
              <a:t>its </a:t>
            </a:r>
            <a:r>
              <a:rPr lang="en-US" dirty="0"/>
              <a:t>task. </a:t>
            </a:r>
          </a:p>
        </p:txBody>
      </p:sp>
      <p:pic>
        <p:nvPicPr>
          <p:cNvPr id="19460" name="Picture 4" descr="http://laughingsquid.com/wp-content/uploads/yoda_st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26035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oregonstate.edu/events/stamp/images/pauling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929862"/>
            <a:ext cx="3126749" cy="2017693"/>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2.bp.blogspot.com/_uSeTRPCj0ns/Sj_cBeiLxXI/AAAAAAAAAPA/dlaITJoB8GU/s320/GTNP+Interntl+Sta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581400"/>
            <a:ext cx="3581400" cy="2518172"/>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http://media.resourceinvestor.com/resourceinvestor/article/2012/05/08/5-8-12-tmhft-stamps-resize-38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371600"/>
            <a:ext cx="2634801" cy="2447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1. A </a:t>
            </a:r>
            <a:r>
              <a:rPr lang="en-US" dirty="0"/>
              <a:t>postage stamp is </a:t>
            </a:r>
            <a:r>
              <a:rPr lang="en-US" dirty="0" smtClean="0"/>
              <a:t>made </a:t>
            </a:r>
            <a:r>
              <a:rPr lang="en-US" dirty="0"/>
              <a:t>and did not just happen.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60016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Mark 14:3 And being in Bethany at the house of Simon the leper, as He sat at the table, a woman came having an alabaster flask of very costly oil of spikenard. Then she broke the flask and poured </a:t>
            </a:r>
            <a:r>
              <a:rPr lang="en-US" sz="2400" i="1" dirty="0"/>
              <a:t>it </a:t>
            </a:r>
            <a:r>
              <a:rPr lang="en-US" sz="2400" dirty="0"/>
              <a:t>on His head.  </a:t>
            </a:r>
            <a:r>
              <a:rPr lang="en-US" sz="2400" baseline="30000" dirty="0"/>
              <a:t>4</a:t>
            </a:r>
            <a:r>
              <a:rPr lang="en-US" sz="2400" dirty="0"/>
              <a:t> But there were some who were indignant among themselves, and said, "Why was this fragrant oil wasted?  </a:t>
            </a:r>
            <a:r>
              <a:rPr lang="en-US" sz="2400" baseline="30000" dirty="0"/>
              <a:t>5</a:t>
            </a:r>
            <a:r>
              <a:rPr lang="en-US" sz="2400" dirty="0"/>
              <a:t> "For it might have been sold for more than three hundred denarii and given to the poor." And they criticized her sharply.  </a:t>
            </a:r>
            <a:r>
              <a:rPr lang="en-US" sz="2400" baseline="30000" dirty="0"/>
              <a:t>6</a:t>
            </a:r>
            <a:r>
              <a:rPr lang="en-US" sz="2400" dirty="0"/>
              <a:t> But Jesus said, "Let her alone. Why do you trouble her? She has done a good work for Me.  </a:t>
            </a:r>
            <a:r>
              <a:rPr lang="en-US" sz="2400" baseline="30000" dirty="0"/>
              <a:t>7</a:t>
            </a:r>
            <a:r>
              <a:rPr lang="en-US" sz="2400" dirty="0"/>
              <a:t> "For you have the poor with you always, and whenever you wish you may do them good; but Me you do not have always.  </a:t>
            </a:r>
            <a:r>
              <a:rPr lang="en-US" sz="2400" baseline="30000" dirty="0"/>
              <a:t>8</a:t>
            </a:r>
            <a:r>
              <a:rPr lang="en-US" sz="2400" dirty="0"/>
              <a:t> </a:t>
            </a:r>
            <a:r>
              <a:rPr lang="en-US" sz="2400" u="sng" dirty="0"/>
              <a:t>"She has done what she could</a:t>
            </a:r>
            <a:r>
              <a:rPr lang="en-US" sz="2400" dirty="0"/>
              <a:t>. She has come beforehand to anoint My body for burial.  </a:t>
            </a:r>
            <a:r>
              <a:rPr lang="en-US" sz="2400" baseline="30000" dirty="0"/>
              <a:t>9</a:t>
            </a:r>
            <a:r>
              <a:rPr lang="en-US" sz="2400" dirty="0"/>
              <a:t> "Assuredly, I say to you, wherever this gospel is preached in the whole world, what this woman has done will also be told as a memorial to her."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Corinthians 8:1 Moreover, brethren, we make known to you the grace of God bestowed on the churches of Macedonia:  </a:t>
            </a:r>
            <a:r>
              <a:rPr lang="en-US" baseline="30000" dirty="0"/>
              <a:t>2</a:t>
            </a:r>
            <a:r>
              <a:rPr lang="en-US" dirty="0"/>
              <a:t> that in a great trial of affliction the abundance of their joy and their deep poverty abounded in the riches of their liberality.  </a:t>
            </a:r>
            <a:r>
              <a:rPr lang="en-US" baseline="30000" dirty="0"/>
              <a:t>3</a:t>
            </a:r>
            <a:r>
              <a:rPr lang="en-US" dirty="0"/>
              <a:t> For I bear witness that according to </a:t>
            </a:r>
            <a:r>
              <a:rPr lang="en-US" i="1" dirty="0"/>
              <a:t>their </a:t>
            </a:r>
            <a:r>
              <a:rPr lang="en-US" dirty="0"/>
              <a:t>ability, yes, and beyond </a:t>
            </a:r>
            <a:r>
              <a:rPr lang="en-US" i="1" dirty="0"/>
              <a:t>their </a:t>
            </a:r>
            <a:r>
              <a:rPr lang="en-US" dirty="0"/>
              <a:t>ability, </a:t>
            </a:r>
            <a:r>
              <a:rPr lang="en-US" i="1" dirty="0"/>
              <a:t>they were </a:t>
            </a:r>
            <a:r>
              <a:rPr lang="en-US" dirty="0"/>
              <a:t>freely willing,  </a:t>
            </a:r>
            <a:r>
              <a:rPr lang="en-US" baseline="30000" dirty="0"/>
              <a:t>4</a:t>
            </a:r>
            <a:r>
              <a:rPr lang="en-US" dirty="0"/>
              <a:t> imploring us with much urgency that we would receive the gift and the fellowship of the ministering to the saints.  </a:t>
            </a:r>
            <a:r>
              <a:rPr lang="en-US" baseline="30000" dirty="0"/>
              <a:t>5</a:t>
            </a:r>
            <a:r>
              <a:rPr lang="en-US" dirty="0"/>
              <a:t> And not </a:t>
            </a:r>
            <a:r>
              <a:rPr lang="en-US" i="1" dirty="0"/>
              <a:t>only </a:t>
            </a:r>
            <a:r>
              <a:rPr lang="en-US" dirty="0"/>
              <a:t>as we had hoped, but they first gave themselves to the Lord, and </a:t>
            </a:r>
            <a:r>
              <a:rPr lang="en-US" i="1" dirty="0"/>
              <a:t>then </a:t>
            </a:r>
            <a:r>
              <a:rPr lang="en-US" dirty="0"/>
              <a:t>to us by the will of God.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Samuel 16:7  But the LORD said to Samuel, "Do not look at his appearance or at the height of his stature, because I have refused him. For </a:t>
            </a:r>
            <a:r>
              <a:rPr lang="en-US" i="1" dirty="0"/>
              <a:t>the Lord does </a:t>
            </a:r>
            <a:r>
              <a:rPr lang="en-US" dirty="0"/>
              <a:t>not </a:t>
            </a:r>
            <a:r>
              <a:rPr lang="en-US" i="1" dirty="0"/>
              <a:t>see </a:t>
            </a:r>
            <a:r>
              <a:rPr lang="en-US" dirty="0"/>
              <a:t>as man sees; for man looks at the outward appearance, but the LORD looks at the heart."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93866"/>
          </a:xfrm>
          <a:prstGeom prst="rect">
            <a:avLst/>
          </a:prstGeom>
          <a:noFill/>
        </p:spPr>
        <p:txBody>
          <a:bodyPr wrap="square" rtlCol="0">
            <a:spAutoFit/>
          </a:bodyPr>
          <a:lstStyle/>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a stamp is created and so were we. </a:t>
            </a:r>
          </a:p>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a stamp bears an image, and we bear the image of God. </a:t>
            </a:r>
          </a:p>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stamps are regulated by law, and we are regulated by the law of God. </a:t>
            </a:r>
          </a:p>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stamps come in different shapes, sizes and vary in appearance, yet they get the job done. We too come in different shapes, sizes and vary in appearance, yet we can get the job done for our Lord by doing what we can. </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2283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LEARNING FROM A POSTAGE STAMP</a:t>
            </a:r>
            <a:br>
              <a:rPr lang="en-US" dirty="0"/>
            </a:br>
            <a:r>
              <a:rPr lang="en-US" dirty="0"/>
              <a:t>Part 2</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93866"/>
          </a:xfrm>
          <a:prstGeom prst="rect">
            <a:avLst/>
          </a:prstGeom>
          <a:noFill/>
        </p:spPr>
        <p:txBody>
          <a:bodyPr wrap="square" rtlCol="0">
            <a:spAutoFit/>
          </a:bodyPr>
          <a:lstStyle/>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a stamp is created and so were we. </a:t>
            </a:r>
          </a:p>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a stamp bears an image, and we bear the image of God. </a:t>
            </a:r>
          </a:p>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stamps are regulated by law, and we are regulated by the law of God. </a:t>
            </a:r>
          </a:p>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stamps come in different shapes, sizes and vary in appearance, yet they get the job done. We too come in different shapes, sizes and vary in appearance, yet we can get the job done for our Lord by doing what we can. </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2283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5. Stamps </a:t>
            </a:r>
            <a:r>
              <a:rPr lang="en-US" dirty="0"/>
              <a:t>have different values. </a:t>
            </a:r>
          </a:p>
        </p:txBody>
      </p:sp>
      <p:pic>
        <p:nvPicPr>
          <p:cNvPr id="25604" name="Picture 4" descr="http://www.corante.com/mooreslore/archives/images/Dr.Seuss.Postage.St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1919"/>
            <a:ext cx="3223743" cy="2543176"/>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upload.wikimedia.org/wikipedia/commons/thumb/b/bd/Patrick_Henry_.1955-$1.jpg/300px-Patrick_Henry_.19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838200"/>
            <a:ext cx="2857500" cy="3305176"/>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http://monumentcircleproject.files.wordpress.com/2012/02/us_stamp_1898_1c_franklin_green.jpg?w=500&amp;h=5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156" y="1162643"/>
            <a:ext cx="2667000" cy="3141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25:14 " For </a:t>
            </a:r>
            <a:r>
              <a:rPr lang="en-US" i="1" dirty="0"/>
              <a:t>the kingdom of heaven is </a:t>
            </a:r>
            <a:r>
              <a:rPr lang="en-US" dirty="0"/>
              <a:t>like a man traveling to a far country, </a:t>
            </a:r>
            <a:r>
              <a:rPr lang="en-US" i="1" dirty="0"/>
              <a:t>who </a:t>
            </a:r>
            <a:r>
              <a:rPr lang="en-US" dirty="0"/>
              <a:t>called his own servants and delivered his goods to them.  </a:t>
            </a:r>
            <a:r>
              <a:rPr lang="en-US" baseline="30000" dirty="0"/>
              <a:t>15</a:t>
            </a:r>
            <a:r>
              <a:rPr lang="en-US" dirty="0"/>
              <a:t> "And to one he gave five talents, to another two, and to another one, to each according to his own ability; and immediately he went on a journey.  </a:t>
            </a:r>
            <a:r>
              <a:rPr lang="en-US" baseline="30000" dirty="0"/>
              <a:t>16</a:t>
            </a:r>
            <a:r>
              <a:rPr lang="en-US" dirty="0"/>
              <a:t> "Then he who had received the five talents went and traded with them, and made another five talents.  </a:t>
            </a:r>
            <a:r>
              <a:rPr lang="en-US" baseline="30000" dirty="0"/>
              <a:t>17</a:t>
            </a:r>
            <a:r>
              <a:rPr lang="en-US" dirty="0"/>
              <a:t> "And likewise he who </a:t>
            </a:r>
            <a:r>
              <a:rPr lang="en-US" i="1" dirty="0"/>
              <a:t>had received </a:t>
            </a:r>
            <a:r>
              <a:rPr lang="en-US" dirty="0"/>
              <a:t>two gained two more also.  </a:t>
            </a:r>
            <a:r>
              <a:rPr lang="en-US" baseline="30000" dirty="0"/>
              <a:t>18</a:t>
            </a:r>
            <a:r>
              <a:rPr lang="en-US" dirty="0"/>
              <a:t> "But he who had received one went and dug in the ground, and hid his lord's money.  </a:t>
            </a:r>
            <a:r>
              <a:rPr lang="en-US" baseline="30000" dirty="0"/>
              <a:t>19</a:t>
            </a:r>
            <a:r>
              <a:rPr lang="en-US" dirty="0"/>
              <a:t> "After a long time the lord of those servants came and settled accounts with them.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 </a:t>
            </a:r>
            <a:r>
              <a:rPr lang="en-US" baseline="30000" dirty="0" smtClean="0"/>
              <a:t>20</a:t>
            </a:r>
            <a:r>
              <a:rPr lang="en-US" dirty="0" smtClean="0"/>
              <a:t> "So he who had received five talents came and brought five other talents, saying, 'Lord, you delivered to me five talents; look, I have gained five more talents besides them.'  </a:t>
            </a:r>
            <a:r>
              <a:rPr lang="en-US" baseline="30000" dirty="0" smtClean="0"/>
              <a:t>21</a:t>
            </a:r>
            <a:r>
              <a:rPr lang="en-US" dirty="0" smtClean="0"/>
              <a:t> "His lord said to him, 'Well </a:t>
            </a:r>
            <a:r>
              <a:rPr lang="en-US" i="1" dirty="0" smtClean="0"/>
              <a:t>done, </a:t>
            </a:r>
            <a:r>
              <a:rPr lang="en-US" dirty="0" smtClean="0"/>
              <a:t>good and faithful servant; you were faithful over a few things, I will make you ruler over many things. Enter into the joy of your lord.'  </a:t>
            </a:r>
            <a:r>
              <a:rPr lang="en-US" baseline="30000" dirty="0" smtClean="0"/>
              <a:t>22</a:t>
            </a:r>
            <a:r>
              <a:rPr lang="en-US" dirty="0" smtClean="0"/>
              <a:t> "He also who had received two talents came and said, 'Lord, you delivered to me two talents; look, I have gained two more talents besides them.'  </a:t>
            </a:r>
            <a:r>
              <a:rPr lang="en-US" baseline="30000" dirty="0" smtClean="0"/>
              <a:t>23</a:t>
            </a:r>
            <a:r>
              <a:rPr lang="en-US" dirty="0" smtClean="0"/>
              <a:t> "His lord said to him, 'Well </a:t>
            </a:r>
            <a:r>
              <a:rPr lang="en-US" i="1" dirty="0" smtClean="0"/>
              <a:t>done, </a:t>
            </a:r>
            <a:r>
              <a:rPr lang="en-US" dirty="0" smtClean="0"/>
              <a:t>good and faithful servant; you have been faithful over a few things, I will make you ruler over many things. Enter into the joy of your lord.'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24</a:t>
            </a:r>
            <a:r>
              <a:rPr lang="en-US" dirty="0" smtClean="0"/>
              <a:t> "Then he who had received the one talent came and said, 'Lord, I knew you to be a hard man, reaping where you have not sown, and gathering where you have not scattered seed.  </a:t>
            </a:r>
            <a:r>
              <a:rPr lang="en-US" baseline="30000" dirty="0" smtClean="0"/>
              <a:t>25</a:t>
            </a:r>
            <a:r>
              <a:rPr lang="en-US" dirty="0" smtClean="0"/>
              <a:t> 'And I was afraid, and went and hid your talent in the ground. Look, </a:t>
            </a:r>
            <a:r>
              <a:rPr lang="en-US" i="1" dirty="0" smtClean="0"/>
              <a:t>there </a:t>
            </a:r>
            <a:r>
              <a:rPr lang="en-US" dirty="0" smtClean="0"/>
              <a:t>you have </a:t>
            </a:r>
            <a:r>
              <a:rPr lang="en-US" i="1" dirty="0" smtClean="0"/>
              <a:t>what is </a:t>
            </a:r>
            <a:r>
              <a:rPr lang="en-US" dirty="0" smtClean="0"/>
              <a:t>yours.'  </a:t>
            </a:r>
            <a:r>
              <a:rPr lang="en-US" baseline="30000" dirty="0" smtClean="0"/>
              <a:t>26</a:t>
            </a:r>
            <a:r>
              <a:rPr lang="en-US" dirty="0" smtClean="0"/>
              <a:t> "But his lord answered and said to him, 'You wicked and lazy servant, you knew that I reap where I have not sown, and gather where I have not scattered seed.  </a:t>
            </a:r>
            <a:r>
              <a:rPr lang="en-US" baseline="30000" dirty="0" smtClean="0"/>
              <a:t>27</a:t>
            </a:r>
            <a:r>
              <a:rPr lang="en-US" dirty="0" smtClean="0"/>
              <a:t> 'So you ought to have deposited my money with the bankers, and at my coming I would have received back my own with interest.  </a:t>
            </a:r>
            <a:r>
              <a:rPr lang="en-US" baseline="30000" dirty="0" smtClean="0"/>
              <a:t>28</a:t>
            </a:r>
            <a:r>
              <a:rPr lang="en-US" dirty="0" smtClean="0"/>
              <a:t> 'Therefore take the talent from him, and give </a:t>
            </a:r>
            <a:r>
              <a:rPr lang="en-US" i="1" dirty="0" smtClean="0"/>
              <a:t>it </a:t>
            </a:r>
            <a:r>
              <a:rPr lang="en-US" dirty="0" smtClean="0"/>
              <a:t>to him who has ten talents.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3076" name="Picture 4" descr="http://ssscott.tripod.com/b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315200" cy="6762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29</a:t>
            </a:r>
            <a:r>
              <a:rPr lang="en-US" dirty="0" smtClean="0"/>
              <a:t> 'For to everyone who has, more will be given, and he will have abundance; but from him who does not have, even what he has will be taken away.  </a:t>
            </a:r>
            <a:r>
              <a:rPr lang="en-US" baseline="30000" dirty="0" smtClean="0"/>
              <a:t>30</a:t>
            </a:r>
            <a:r>
              <a:rPr lang="en-US" dirty="0" smtClean="0"/>
              <a:t> 'And cast the unprofitable servant into the outer darkness. There will be weeping and gnashing of teeth.'</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12:13 For by one Spirit we were all baptized into one body -- whether Jews or Greeks, whether slaves or free -- and have all been made to drink into one Spirit.  </a:t>
            </a:r>
            <a:r>
              <a:rPr lang="en-US" baseline="30000" dirty="0"/>
              <a:t>14</a:t>
            </a:r>
            <a:r>
              <a:rPr lang="en-US" dirty="0"/>
              <a:t> ¶ For in fact the body is not one member but many.  </a:t>
            </a:r>
            <a:r>
              <a:rPr lang="en-US" baseline="30000" dirty="0"/>
              <a:t>15</a:t>
            </a:r>
            <a:r>
              <a:rPr lang="en-US" dirty="0"/>
              <a:t> If the foot should say, "Because I am not a hand, I am not of the body," is it therefore not of the body?  </a:t>
            </a:r>
            <a:r>
              <a:rPr lang="en-US" baseline="30000" dirty="0"/>
              <a:t>16</a:t>
            </a:r>
            <a:r>
              <a:rPr lang="en-US" dirty="0"/>
              <a:t> And if the ear should say, "Because I am not an eye, I am not of the body," is it therefore not of the body?  </a:t>
            </a:r>
            <a:r>
              <a:rPr lang="en-US" baseline="30000" dirty="0"/>
              <a:t>17</a:t>
            </a:r>
            <a:r>
              <a:rPr lang="en-US" dirty="0"/>
              <a:t> If the whole body </a:t>
            </a:r>
            <a:r>
              <a:rPr lang="en-US" i="1" dirty="0"/>
              <a:t>were </a:t>
            </a:r>
            <a:r>
              <a:rPr lang="en-US" dirty="0"/>
              <a:t>an eye, where </a:t>
            </a:r>
            <a:r>
              <a:rPr lang="en-US" i="1" dirty="0"/>
              <a:t>would be </a:t>
            </a:r>
            <a:r>
              <a:rPr lang="en-US" dirty="0"/>
              <a:t>the hearing? If the whole </a:t>
            </a:r>
            <a:r>
              <a:rPr lang="en-US" i="1" dirty="0"/>
              <a:t>were </a:t>
            </a:r>
            <a:r>
              <a:rPr lang="en-US" dirty="0"/>
              <a:t>hearing, where </a:t>
            </a:r>
            <a:r>
              <a:rPr lang="en-US" i="1" dirty="0"/>
              <a:t>would be </a:t>
            </a:r>
            <a:r>
              <a:rPr lang="en-US" dirty="0"/>
              <a:t>the smelling?  </a:t>
            </a:r>
            <a:r>
              <a:rPr lang="en-US" baseline="30000" dirty="0"/>
              <a:t>18</a:t>
            </a:r>
            <a:r>
              <a:rPr lang="en-US" dirty="0"/>
              <a:t> But now God has set the members, each one of them, in the body just as He pleased.  </a:t>
            </a:r>
          </a:p>
        </p:txBody>
      </p:sp>
    </p:spTree>
    <p:extLst>
      <p:ext uri="{BB962C8B-B14F-4D97-AF65-F5344CB8AC3E}">
        <p14:creationId xmlns:p14="http://schemas.microsoft.com/office/powerpoint/2010/main" val="2493037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19</a:t>
            </a:r>
            <a:r>
              <a:rPr lang="en-US" dirty="0" smtClean="0"/>
              <a:t> And if they </a:t>
            </a:r>
            <a:r>
              <a:rPr lang="en-US" i="1" dirty="0" smtClean="0"/>
              <a:t>were </a:t>
            </a:r>
            <a:r>
              <a:rPr lang="en-US" dirty="0" smtClean="0"/>
              <a:t>all one member, where </a:t>
            </a:r>
            <a:r>
              <a:rPr lang="en-US" i="1" dirty="0" smtClean="0"/>
              <a:t>would </a:t>
            </a:r>
            <a:r>
              <a:rPr lang="en-US" dirty="0" smtClean="0"/>
              <a:t>the body </a:t>
            </a:r>
            <a:r>
              <a:rPr lang="en-US" i="1" dirty="0" smtClean="0"/>
              <a:t>be?</a:t>
            </a:r>
            <a:r>
              <a:rPr lang="en-US" dirty="0" smtClean="0"/>
              <a:t>  </a:t>
            </a:r>
            <a:r>
              <a:rPr lang="en-US" baseline="30000" dirty="0" smtClean="0"/>
              <a:t>20</a:t>
            </a:r>
            <a:r>
              <a:rPr lang="en-US" dirty="0" smtClean="0"/>
              <a:t> But now indeed </a:t>
            </a:r>
            <a:r>
              <a:rPr lang="en-US" i="1" dirty="0" smtClean="0"/>
              <a:t>there are </a:t>
            </a:r>
            <a:r>
              <a:rPr lang="en-US" dirty="0" smtClean="0"/>
              <a:t>many members, yet one body.  </a:t>
            </a:r>
            <a:r>
              <a:rPr lang="en-US" baseline="30000" dirty="0" smtClean="0"/>
              <a:t>21</a:t>
            </a:r>
            <a:r>
              <a:rPr lang="en-US" dirty="0" smtClean="0"/>
              <a:t> And the eye cannot say to the hand, "I have no need of you"; nor again the head to the feet, "I have no need of you."  </a:t>
            </a:r>
            <a:r>
              <a:rPr lang="en-US" baseline="30000" dirty="0" smtClean="0"/>
              <a:t>22</a:t>
            </a:r>
            <a:r>
              <a:rPr lang="en-US" dirty="0" smtClean="0"/>
              <a:t> No, much rather, those members of the body which seem to be weaker are necessary.  </a:t>
            </a:r>
            <a:r>
              <a:rPr lang="en-US" baseline="30000" dirty="0" smtClean="0"/>
              <a:t>23</a:t>
            </a:r>
            <a:r>
              <a:rPr lang="en-US" dirty="0" smtClean="0"/>
              <a:t> And those </a:t>
            </a:r>
            <a:r>
              <a:rPr lang="en-US" i="1" dirty="0" smtClean="0"/>
              <a:t>members </a:t>
            </a:r>
            <a:r>
              <a:rPr lang="en-US" dirty="0" smtClean="0"/>
              <a:t>of the body which we think to be less honorable, on these we bestow greater honor; and our </a:t>
            </a:r>
            <a:r>
              <a:rPr lang="en-US" dirty="0" err="1" smtClean="0"/>
              <a:t>unpresentable</a:t>
            </a:r>
            <a:r>
              <a:rPr lang="en-US" dirty="0" smtClean="0"/>
              <a:t> </a:t>
            </a:r>
            <a:r>
              <a:rPr lang="en-US" i="1" dirty="0" smtClean="0"/>
              <a:t>parts </a:t>
            </a:r>
            <a:r>
              <a:rPr lang="en-US" dirty="0" smtClean="0"/>
              <a:t>have greater modesty,  </a:t>
            </a:r>
            <a:r>
              <a:rPr lang="en-US" baseline="30000" dirty="0" smtClean="0"/>
              <a:t>24</a:t>
            </a:r>
            <a:r>
              <a:rPr lang="en-US" dirty="0" smtClean="0"/>
              <a:t> but our presentable </a:t>
            </a:r>
            <a:r>
              <a:rPr lang="en-US" i="1" dirty="0" smtClean="0"/>
              <a:t>parts </a:t>
            </a:r>
            <a:r>
              <a:rPr lang="en-US" dirty="0" smtClean="0"/>
              <a:t>have no need. But God composed the body, having given greater honor to that </a:t>
            </a:r>
            <a:r>
              <a:rPr lang="en-US" i="1" dirty="0" smtClean="0"/>
              <a:t>part </a:t>
            </a:r>
            <a:r>
              <a:rPr lang="en-US" dirty="0" smtClean="0"/>
              <a:t>which lacks it,  </a:t>
            </a:r>
            <a:endParaRPr lang="en-US" dirty="0"/>
          </a:p>
        </p:txBody>
      </p:sp>
    </p:spTree>
    <p:extLst>
      <p:ext uri="{BB962C8B-B14F-4D97-AF65-F5344CB8AC3E}">
        <p14:creationId xmlns:p14="http://schemas.microsoft.com/office/powerpoint/2010/main" val="3462400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25</a:t>
            </a:r>
            <a:r>
              <a:rPr lang="en-US" dirty="0" smtClean="0"/>
              <a:t> that there should be no schism in the body, but </a:t>
            </a:r>
            <a:r>
              <a:rPr lang="en-US" i="1" dirty="0" smtClean="0"/>
              <a:t>that </a:t>
            </a:r>
            <a:r>
              <a:rPr lang="en-US" dirty="0" smtClean="0"/>
              <a:t>the members should have the same care for one another.  </a:t>
            </a:r>
            <a:r>
              <a:rPr lang="en-US" baseline="30000" dirty="0" smtClean="0"/>
              <a:t>26</a:t>
            </a:r>
            <a:r>
              <a:rPr lang="en-US" dirty="0" smtClean="0"/>
              <a:t> And if one member suffers, all the members suffer with </a:t>
            </a:r>
            <a:r>
              <a:rPr lang="en-US" i="1" dirty="0" smtClean="0"/>
              <a:t>it; </a:t>
            </a:r>
            <a:r>
              <a:rPr lang="en-US" dirty="0" smtClean="0"/>
              <a:t>or if one member is honored, all the members rejoice with </a:t>
            </a:r>
            <a:r>
              <a:rPr lang="en-US" i="1" dirty="0" smtClean="0"/>
              <a:t>it.</a:t>
            </a:r>
            <a:endParaRPr lang="en-US" dirty="0"/>
          </a:p>
        </p:txBody>
      </p:sp>
    </p:spTree>
    <p:extLst>
      <p:ext uri="{BB962C8B-B14F-4D97-AF65-F5344CB8AC3E}">
        <p14:creationId xmlns:p14="http://schemas.microsoft.com/office/powerpoint/2010/main" val="1860826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6. Stamps work </a:t>
            </a:r>
            <a:r>
              <a:rPr lang="en-US" dirty="0"/>
              <a:t>well together. </a:t>
            </a:r>
          </a:p>
        </p:txBody>
      </p:sp>
      <p:pic>
        <p:nvPicPr>
          <p:cNvPr id="44034" name="Picture 2" descr="http://pomwedding.files.wordpress.com/2010/05/vintage-stamp-79298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6767945" cy="51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69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17:20 " I do not pray for these alone, but also for those who will believe in Me through their word;  </a:t>
            </a:r>
            <a:r>
              <a:rPr lang="en-US" baseline="30000" dirty="0"/>
              <a:t>21</a:t>
            </a:r>
            <a:r>
              <a:rPr lang="en-US" dirty="0"/>
              <a:t> "that they all may be one, as You, Father, </a:t>
            </a:r>
            <a:r>
              <a:rPr lang="en-US" i="1" dirty="0"/>
              <a:t>are </a:t>
            </a:r>
            <a:r>
              <a:rPr lang="en-US" dirty="0"/>
              <a:t>in Me, and I in You; that they also may be one in Us, that the world may believe that You sent Me.  </a:t>
            </a:r>
            <a:r>
              <a:rPr lang="en-US" baseline="30000" dirty="0"/>
              <a:t>22</a:t>
            </a:r>
            <a:r>
              <a:rPr lang="en-US" dirty="0"/>
              <a:t> "And the glory which You gave Me I have given them, that they may be one just as We are one:</a:t>
            </a:r>
          </a:p>
        </p:txBody>
      </p:sp>
    </p:spTree>
    <p:extLst>
      <p:ext uri="{BB962C8B-B14F-4D97-AF65-F5344CB8AC3E}">
        <p14:creationId xmlns:p14="http://schemas.microsoft.com/office/powerpoint/2010/main" val="2286652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1:10 Now I plead with you, brethren, by the name of our Lord Jesus Christ, that you all speak the same thing, and </a:t>
            </a:r>
            <a:r>
              <a:rPr lang="en-US" i="1" dirty="0"/>
              <a:t>that </a:t>
            </a:r>
            <a:r>
              <a:rPr lang="en-US" dirty="0"/>
              <a:t>there be no divisions among you, but </a:t>
            </a:r>
            <a:r>
              <a:rPr lang="en-US" i="1" dirty="0"/>
              <a:t>that </a:t>
            </a:r>
            <a:r>
              <a:rPr lang="en-US" dirty="0"/>
              <a:t>you be perfectly joined together in the same mind and in the same judgment.</a:t>
            </a:r>
          </a:p>
        </p:txBody>
      </p:sp>
    </p:spTree>
    <p:extLst>
      <p:ext uri="{BB962C8B-B14F-4D97-AF65-F5344CB8AC3E}">
        <p14:creationId xmlns:p14="http://schemas.microsoft.com/office/powerpoint/2010/main" val="624328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7. A stamp </a:t>
            </a:r>
            <a:r>
              <a:rPr lang="en-US" dirty="0"/>
              <a:t>will work anywhere you put it.</a:t>
            </a:r>
          </a:p>
        </p:txBody>
      </p:sp>
      <p:pic>
        <p:nvPicPr>
          <p:cNvPr id="40962" name="Picture 2" descr="http://www.patriciaanders.com/wp-content/uploads/2009/09/DSC_0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58235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8:1 Now Saul was consenting to his death. At that time a great persecution arose against the church which was at Jerusalem; and they were all scattered throughout the regions of Judea and Samaria, except the apostles.  </a:t>
            </a:r>
            <a:r>
              <a:rPr lang="en-US" baseline="30000" dirty="0"/>
              <a:t>2</a:t>
            </a:r>
            <a:r>
              <a:rPr lang="en-US" dirty="0"/>
              <a:t> And devout men carried Stephen </a:t>
            </a:r>
            <a:r>
              <a:rPr lang="en-US" i="1" dirty="0"/>
              <a:t>to his burial, </a:t>
            </a:r>
            <a:r>
              <a:rPr lang="en-US" dirty="0"/>
              <a:t>and made great lamentation over him.  </a:t>
            </a:r>
            <a:r>
              <a:rPr lang="en-US" baseline="30000" dirty="0"/>
              <a:t>3</a:t>
            </a:r>
            <a:r>
              <a:rPr lang="en-US" dirty="0"/>
              <a:t> As for Saul, he made havoc of the church, entering every house, and dragging off men and women, committing </a:t>
            </a:r>
            <a:r>
              <a:rPr lang="en-US" i="1" dirty="0"/>
              <a:t>them </a:t>
            </a:r>
            <a:r>
              <a:rPr lang="en-US" dirty="0"/>
              <a:t>to prison.  </a:t>
            </a:r>
            <a:r>
              <a:rPr lang="en-US" baseline="30000" dirty="0"/>
              <a:t>4</a:t>
            </a:r>
            <a:r>
              <a:rPr lang="en-US" dirty="0"/>
              <a:t> Therefore those who were scattered went everywhere preaching the word.</a:t>
            </a:r>
          </a:p>
        </p:txBody>
      </p:sp>
    </p:spTree>
    <p:extLst>
      <p:ext uri="{BB962C8B-B14F-4D97-AF65-F5344CB8AC3E}">
        <p14:creationId xmlns:p14="http://schemas.microsoft.com/office/powerpoint/2010/main" val="1919749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1:14 I am a debtor both to Greeks and to barbarians, both to wise and to unwise.  </a:t>
            </a:r>
            <a:r>
              <a:rPr lang="en-US" baseline="30000" dirty="0"/>
              <a:t>15</a:t>
            </a:r>
            <a:r>
              <a:rPr lang="en-US" dirty="0"/>
              <a:t> So, as much as is in me, </a:t>
            </a:r>
            <a:r>
              <a:rPr lang="en-US" i="1" dirty="0"/>
              <a:t>I am </a:t>
            </a:r>
            <a:r>
              <a:rPr lang="en-US" dirty="0"/>
              <a:t>ready to preach the gospel to you who are in Rome also.  </a:t>
            </a:r>
            <a:r>
              <a:rPr lang="en-US" baseline="30000" dirty="0"/>
              <a:t>16</a:t>
            </a:r>
            <a:r>
              <a:rPr lang="en-US" dirty="0"/>
              <a:t> ¶ For I am not ashamed of the gospel of Christ, for it is the power of God to salvation for everyone who believes, for the Jew first and also for the Greek.  </a:t>
            </a:r>
            <a:r>
              <a:rPr lang="en-US" baseline="30000" dirty="0"/>
              <a:t>17</a:t>
            </a:r>
            <a:r>
              <a:rPr lang="en-US" dirty="0"/>
              <a:t> For in it the righteousness of God is revealed from faith to faith; as it is written, "The just shall live by faith."  </a:t>
            </a:r>
          </a:p>
        </p:txBody>
      </p:sp>
    </p:spTree>
    <p:extLst>
      <p:ext uri="{BB962C8B-B14F-4D97-AF65-F5344CB8AC3E}">
        <p14:creationId xmlns:p14="http://schemas.microsoft.com/office/powerpoint/2010/main" val="2692406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4100" name="Picture 4" descr="http://4.bp.blogspot.com/_4L3fAt6ew3o/TTrYviUmJfI/AAAAAAAAADs/7iXcYhzPI4A/s1600/cell-1.jp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303437"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8. A </a:t>
            </a:r>
            <a:r>
              <a:rPr lang="en-US" dirty="0"/>
              <a:t>stamp </a:t>
            </a:r>
            <a:r>
              <a:rPr lang="en-US" dirty="0" smtClean="0"/>
              <a:t>must </a:t>
            </a:r>
            <a:r>
              <a:rPr lang="en-US" dirty="0"/>
              <a:t>be licked </a:t>
            </a:r>
            <a:r>
              <a:rPr lang="en-US" dirty="0" smtClean="0"/>
              <a:t>and </a:t>
            </a:r>
            <a:r>
              <a:rPr lang="en-US" dirty="0"/>
              <a:t>pressed on for it to stick. </a:t>
            </a:r>
            <a:r>
              <a:rPr lang="en-US" dirty="0" smtClean="0"/>
              <a:t> </a:t>
            </a:r>
            <a:endParaRPr lang="en-US" dirty="0"/>
          </a:p>
        </p:txBody>
      </p:sp>
      <p:pic>
        <p:nvPicPr>
          <p:cNvPr id="37890" name="Picture 2" descr="http://www.suprmchaos.com/sa-stamps1a_sall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45" y="1524000"/>
            <a:ext cx="2524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http://newsimg.bbc.co.uk/media/images/42351000/jpg/_42351575_sticking_stamp_203x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47800"/>
            <a:ext cx="4676775" cy="350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155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Timothy 2:1 You therefore, my son, be strong in the grace that is in Christ Jesus.  </a:t>
            </a:r>
            <a:r>
              <a:rPr lang="en-US" baseline="30000" dirty="0"/>
              <a:t>2</a:t>
            </a:r>
            <a:r>
              <a:rPr lang="en-US" dirty="0"/>
              <a:t> And the things that you have heard from me among many witnesses, commit these to faithful men who will be able to teach others also.  </a:t>
            </a:r>
            <a:r>
              <a:rPr lang="en-US" baseline="30000" dirty="0"/>
              <a:t>3</a:t>
            </a:r>
            <a:r>
              <a:rPr lang="en-US" dirty="0"/>
              <a:t> You therefore must endure hardship as a good soldier of Jesus Christ.  </a:t>
            </a:r>
            <a:r>
              <a:rPr lang="en-US" baseline="30000" dirty="0"/>
              <a:t>4</a:t>
            </a:r>
            <a:r>
              <a:rPr lang="en-US" dirty="0"/>
              <a:t> No one engaged in warfare entangles himself with the affairs of </a:t>
            </a:r>
            <a:r>
              <a:rPr lang="en-US" i="1" dirty="0"/>
              <a:t>this </a:t>
            </a:r>
            <a:r>
              <a:rPr lang="en-US" dirty="0"/>
              <a:t>life, that he may please him who enlisted him as a soldier.  </a:t>
            </a:r>
            <a:r>
              <a:rPr lang="en-US" baseline="30000" dirty="0"/>
              <a:t>5</a:t>
            </a:r>
            <a:r>
              <a:rPr lang="en-US" dirty="0"/>
              <a:t> And also if anyone competes in athletics, he is not crowned unless he competes according to the rules.  </a:t>
            </a:r>
            <a:r>
              <a:rPr lang="en-US" baseline="30000" dirty="0"/>
              <a:t>6</a:t>
            </a:r>
            <a:r>
              <a:rPr lang="en-US" dirty="0"/>
              <a:t> The hard-working farmer must be first to partake of the crops.  </a:t>
            </a:r>
          </a:p>
        </p:txBody>
      </p:sp>
    </p:spTree>
    <p:extLst>
      <p:ext uri="{BB962C8B-B14F-4D97-AF65-F5344CB8AC3E}">
        <p14:creationId xmlns:p14="http://schemas.microsoft.com/office/powerpoint/2010/main" val="1107141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7</a:t>
            </a:r>
            <a:r>
              <a:rPr lang="en-US" dirty="0" smtClean="0"/>
              <a:t> Consider what I say, and may the Lord give you understanding in all things.  </a:t>
            </a:r>
            <a:r>
              <a:rPr lang="en-US" baseline="30000" dirty="0" smtClean="0"/>
              <a:t>8</a:t>
            </a:r>
            <a:r>
              <a:rPr lang="en-US" dirty="0" smtClean="0"/>
              <a:t> Remember that Jesus Christ, of the seed of David, was raised from the dead according to my gospel,  </a:t>
            </a:r>
            <a:r>
              <a:rPr lang="en-US" baseline="30000" dirty="0" smtClean="0"/>
              <a:t>9</a:t>
            </a:r>
            <a:r>
              <a:rPr lang="en-US" dirty="0" smtClean="0"/>
              <a:t> for which I suffer trouble as an evildoer, </a:t>
            </a:r>
            <a:r>
              <a:rPr lang="en-US" i="1" dirty="0" smtClean="0"/>
              <a:t>even </a:t>
            </a:r>
            <a:r>
              <a:rPr lang="en-US" dirty="0" smtClean="0"/>
              <a:t>to the point of chains; but the word of God is not chained.  </a:t>
            </a:r>
            <a:r>
              <a:rPr lang="en-US" baseline="30000" dirty="0" smtClean="0"/>
              <a:t>10</a:t>
            </a:r>
            <a:r>
              <a:rPr lang="en-US" dirty="0" smtClean="0"/>
              <a:t> Therefore I endure all things for the sake of the elect, that they also may obtain the salvation which is in Christ Jesus with eternal glory. </a:t>
            </a:r>
            <a:endParaRPr lang="en-US" dirty="0"/>
          </a:p>
        </p:txBody>
      </p:sp>
    </p:spTree>
    <p:extLst>
      <p:ext uri="{BB962C8B-B14F-4D97-AF65-F5344CB8AC3E}">
        <p14:creationId xmlns:p14="http://schemas.microsoft.com/office/powerpoint/2010/main" val="121182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Revelation 2:10 "Do not fear any of those things which you are about to suffer. Indeed, the devil is about to throw </a:t>
            </a:r>
            <a:r>
              <a:rPr lang="en-US" i="1" dirty="0"/>
              <a:t>some </a:t>
            </a:r>
            <a:r>
              <a:rPr lang="en-US" dirty="0"/>
              <a:t>of you into prison, that you may be tested, and you will have tribulation ten days. Be faithful until death, and I will give you the crown of life.</a:t>
            </a:r>
          </a:p>
        </p:txBody>
      </p:sp>
    </p:spTree>
    <p:extLst>
      <p:ext uri="{BB962C8B-B14F-4D97-AF65-F5344CB8AC3E}">
        <p14:creationId xmlns:p14="http://schemas.microsoft.com/office/powerpoint/2010/main" val="224634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9. A stamp must </a:t>
            </a:r>
            <a:r>
              <a:rPr lang="en-US" dirty="0"/>
              <a:t>be purchased, placed on an envelope, and marked with approval before it will go anywhere. </a:t>
            </a:r>
          </a:p>
          <a:p>
            <a:pPr eaLnBrk="1" hangingPunct="1"/>
            <a:endParaRPr lang="en-US" dirty="0"/>
          </a:p>
        </p:txBody>
      </p:sp>
      <p:pic>
        <p:nvPicPr>
          <p:cNvPr id="51202" name="Picture 2" descr="http://4.bp.blogspot.com/_NK3NwhcAKOY/SHun9OdaD6I/AAAAAAAAAl8/Uz4NoSVGy64/s320-R/Post+Marked+Stamps+N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71600"/>
            <a:ext cx="5334000" cy="521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40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6:20  For you were bought at a price; therefore glorify God in your body and in your spirit, which are God's.</a:t>
            </a:r>
          </a:p>
        </p:txBody>
      </p:sp>
    </p:spTree>
    <p:extLst>
      <p:ext uri="{BB962C8B-B14F-4D97-AF65-F5344CB8AC3E}">
        <p14:creationId xmlns:p14="http://schemas.microsoft.com/office/powerpoint/2010/main" val="1401458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2:38 Then Peter said to them, "Repent, and let every one of you be baptized in the name of Jesus Christ for the remission of sins; and you shall receive the gift of the Holy Spirit.</a:t>
            </a:r>
          </a:p>
        </p:txBody>
      </p:sp>
    </p:spTree>
    <p:extLst>
      <p:ext uri="{BB962C8B-B14F-4D97-AF65-F5344CB8AC3E}">
        <p14:creationId xmlns:p14="http://schemas.microsoft.com/office/powerpoint/2010/main" val="3526473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Ephesians 1:13  In Him you also </a:t>
            </a:r>
            <a:r>
              <a:rPr lang="en-US" i="1" dirty="0"/>
              <a:t>trusted, </a:t>
            </a:r>
            <a:r>
              <a:rPr lang="en-US" dirty="0"/>
              <a:t>after you heard the word of truth, the gospel of your salvation; in whom also, having believed, you were sealed with the Holy Spirit of promise,  </a:t>
            </a:r>
            <a:r>
              <a:rPr lang="en-US" baseline="30000" dirty="0"/>
              <a:t>14</a:t>
            </a:r>
            <a:r>
              <a:rPr lang="en-US" dirty="0"/>
              <a:t> who is the guarantee of our inheritance until the redemption of the purchased possession, to the praise of His glory.</a:t>
            </a:r>
          </a:p>
        </p:txBody>
      </p:sp>
    </p:spTree>
    <p:extLst>
      <p:ext uri="{BB962C8B-B14F-4D97-AF65-F5344CB8AC3E}">
        <p14:creationId xmlns:p14="http://schemas.microsoft.com/office/powerpoint/2010/main" val="2781817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i="1" dirty="0"/>
              <a:t>BDAG defines </a:t>
            </a:r>
            <a:r>
              <a:rPr lang="en-US" dirty="0"/>
              <a:t>seal: to mark with a seal as a means of identification, mark, seal… so that the mark denoting ownership also carries w. it the protection of the owner.</a:t>
            </a:r>
          </a:p>
        </p:txBody>
      </p:sp>
    </p:spTree>
    <p:extLst>
      <p:ext uri="{BB962C8B-B14F-4D97-AF65-F5344CB8AC3E}">
        <p14:creationId xmlns:p14="http://schemas.microsoft.com/office/powerpoint/2010/main" val="1906244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28:19  "Go therefore and make disciples of all the nations, baptizing them </a:t>
            </a:r>
            <a:r>
              <a:rPr lang="en-US" u="sng" dirty="0"/>
              <a:t>in the name of </a:t>
            </a:r>
            <a:r>
              <a:rPr lang="en-US" dirty="0"/>
              <a:t>the Father and of the Son and of the Holy Spirit,  </a:t>
            </a:r>
          </a:p>
        </p:txBody>
      </p:sp>
    </p:spTree>
    <p:extLst>
      <p:ext uri="{BB962C8B-B14F-4D97-AF65-F5344CB8AC3E}">
        <p14:creationId xmlns:p14="http://schemas.microsoft.com/office/powerpoint/2010/main" val="2728911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5124" name="Picture 4" descr="http://media.cleveland.com/business_impact/photo/stamp-price-bb65f66d21d6a4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928"/>
            <a:ext cx="8146968" cy="5330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8:16 The Spirit Himself bears witness with our spirit that we are children of God,</a:t>
            </a:r>
          </a:p>
        </p:txBody>
      </p:sp>
    </p:spTree>
    <p:extLst>
      <p:ext uri="{BB962C8B-B14F-4D97-AF65-F5344CB8AC3E}">
        <p14:creationId xmlns:p14="http://schemas.microsoft.com/office/powerpoint/2010/main" val="442467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93866"/>
          </a:xfrm>
          <a:prstGeom prst="rect">
            <a:avLst/>
          </a:prstGeom>
          <a:noFill/>
        </p:spPr>
        <p:txBody>
          <a:bodyPr wrap="square" rtlCol="0">
            <a:spAutoFit/>
          </a:bodyPr>
          <a:lstStyle/>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a stamp is created and so were we. </a:t>
            </a:r>
          </a:p>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a stamp bears an image, and we bear the image of God. </a:t>
            </a:r>
          </a:p>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stamps are regulated by law, and we are regulated by the law of God. </a:t>
            </a:r>
          </a:p>
          <a:p>
            <a:pPr marL="514350" lvl="0" indent="-514350">
              <a:buFont typeface="+mj-lt"/>
              <a:buAutoNum type="arabicPeriod"/>
            </a:pPr>
            <a:r>
              <a:rPr lang="en-US" dirty="0" smtClean="0">
                <a:effectLst>
                  <a:outerShdw blurRad="63500" sx="102000" sy="102000" algn="ctr" rotWithShape="0">
                    <a:prstClr val="black">
                      <a:alpha val="40000"/>
                    </a:prstClr>
                  </a:outerShdw>
                </a:effectLst>
              </a:rPr>
              <a:t>We learned that stamps come in different shapes, sizes and vary in appearance, yet they get the job done. We too come in different shapes, sizes and vary in appearance, yet we can get the job done for our Lord by doing what we can. </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057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986528"/>
          </a:xfrm>
          <a:prstGeom prst="rect">
            <a:avLst/>
          </a:prstGeom>
          <a:noFill/>
        </p:spPr>
        <p:txBody>
          <a:bodyPr wrap="square" rtlCol="0">
            <a:spAutoFit/>
          </a:bodyPr>
          <a:lstStyle/>
          <a:p>
            <a:pPr marL="514350" lvl="0" indent="-514350">
              <a:buFont typeface="+mj-lt"/>
              <a:buAutoNum type="arabicPeriod" startAt="5"/>
            </a:pPr>
            <a:r>
              <a:rPr lang="en-US" dirty="0" smtClean="0">
                <a:effectLst>
                  <a:outerShdw blurRad="50800" dist="38100" dir="5400000" algn="t" rotWithShape="0">
                    <a:prstClr val="black">
                      <a:alpha val="40000"/>
                    </a:prstClr>
                  </a:outerShdw>
                </a:effectLst>
              </a:rPr>
              <a:t>We learned that a stamp can have different values but it does not make one more important than the other. We all have different talents and each of them is important and makes the church stronger. </a:t>
            </a:r>
          </a:p>
          <a:p>
            <a:pPr marL="514350" lvl="0" indent="-514350">
              <a:buFont typeface="+mj-lt"/>
              <a:buAutoNum type="arabicPeriod" startAt="5"/>
            </a:pPr>
            <a:r>
              <a:rPr lang="en-US" dirty="0" smtClean="0">
                <a:effectLst>
                  <a:outerShdw blurRad="50800" dist="38100" dir="5400000" algn="t" rotWithShape="0">
                    <a:prstClr val="black">
                      <a:alpha val="40000"/>
                    </a:prstClr>
                  </a:outerShdw>
                </a:effectLst>
              </a:rPr>
              <a:t>We learned that stamps work well together. Christians are to work together for a common goal and be unified based on God’s Word.</a:t>
            </a:r>
          </a:p>
          <a:p>
            <a:pPr marL="514350" lvl="0" indent="-514350">
              <a:buFont typeface="+mj-lt"/>
              <a:buAutoNum type="arabicPeriod" startAt="5"/>
            </a:pPr>
            <a:r>
              <a:rPr lang="en-US" dirty="0" smtClean="0">
                <a:effectLst>
                  <a:outerShdw blurRad="50800" dist="38100" dir="5400000" algn="t" rotWithShape="0">
                    <a:prstClr val="black">
                      <a:alpha val="40000"/>
                    </a:prstClr>
                  </a:outerShdw>
                </a:effectLst>
              </a:rPr>
              <a:t>We learned that a stamp will work anywhere you put it and so should we. </a:t>
            </a:r>
          </a:p>
          <a:p>
            <a:pPr marL="514350" lvl="0" indent="-514350">
              <a:buFont typeface="+mj-lt"/>
              <a:buAutoNum type="arabicPeriod" startAt="5"/>
            </a:pPr>
            <a:r>
              <a:rPr lang="en-US" dirty="0" smtClean="0">
                <a:effectLst>
                  <a:outerShdw blurRad="50800" dist="38100" dir="5400000" algn="t" rotWithShape="0">
                    <a:prstClr val="black">
                      <a:alpha val="40000"/>
                    </a:prstClr>
                  </a:outerShdw>
                </a:effectLst>
              </a:rPr>
              <a:t>We learned that a stamp must be licked and pressed on. Christians will have to endure hardships in life. The more we are pressed from hard times, the more our faith will grow and help us endure. </a:t>
            </a:r>
          </a:p>
          <a:p>
            <a:endParaRPr lang="en-US"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534918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514350" lvl="0" indent="-514350">
              <a:buFont typeface="+mj-lt"/>
              <a:buAutoNum type="arabicPeriod" startAt="9"/>
            </a:pPr>
            <a:r>
              <a:rPr lang="en-US" dirty="0" smtClean="0"/>
              <a:t>We learned that a stamp must be purchased, put on an envelope, and approved with a mark. We were purchased by the blood of Jesus and we are marked by the Holy Spirit as children of God when we obey the gospel, which includes being baptized in the name of Christ for the forgiveness of our sins. </a:t>
            </a:r>
            <a:endParaRPr lang="en-US" dirty="0"/>
          </a:p>
        </p:txBody>
      </p:sp>
    </p:spTree>
    <p:extLst>
      <p:ext uri="{BB962C8B-B14F-4D97-AF65-F5344CB8AC3E}">
        <p14:creationId xmlns:p14="http://schemas.microsoft.com/office/powerpoint/2010/main" val="662007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Genesis 1:1 ¶ In the beginning God created the heavens and the earth.  </a:t>
            </a:r>
            <a:r>
              <a:rPr lang="en-US" baseline="30000" dirty="0"/>
              <a:t>2</a:t>
            </a:r>
            <a:r>
              <a:rPr lang="en-US" dirty="0"/>
              <a:t> The earth was without form, and void; and darkness </a:t>
            </a:r>
            <a:r>
              <a:rPr lang="en-US" i="1" dirty="0"/>
              <a:t>was </a:t>
            </a:r>
            <a:r>
              <a:rPr lang="en-US" dirty="0"/>
              <a:t>on the face of the deep. And the Spirit of God was hovering over the face of the waters.  </a:t>
            </a:r>
            <a:r>
              <a:rPr lang="en-US" baseline="30000" dirty="0"/>
              <a:t>3</a:t>
            </a:r>
            <a:r>
              <a:rPr lang="en-US" dirty="0"/>
              <a:t> Then God said, "Let there be light"; and there was light.  </a:t>
            </a:r>
            <a:r>
              <a:rPr lang="en-US" baseline="30000" dirty="0"/>
              <a:t>4</a:t>
            </a:r>
            <a:r>
              <a:rPr lang="en-US" dirty="0"/>
              <a:t> And God saw the light, that </a:t>
            </a:r>
            <a:r>
              <a:rPr lang="en-US" i="1" dirty="0"/>
              <a:t>it was </a:t>
            </a:r>
            <a:r>
              <a:rPr lang="en-US" dirty="0"/>
              <a:t>good; and God divided the light from the darkness.  </a:t>
            </a:r>
            <a:r>
              <a:rPr lang="en-US" baseline="30000" dirty="0"/>
              <a:t>5</a:t>
            </a:r>
            <a:r>
              <a:rPr lang="en-US" dirty="0"/>
              <a:t> God called the light Day, and the darkness He called Night. So the evening and the morning were the first day.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2. It </a:t>
            </a:r>
            <a:r>
              <a:rPr lang="en-US" dirty="0"/>
              <a:t>bears the image of someone or some great event most of the time. </a:t>
            </a:r>
          </a:p>
        </p:txBody>
      </p:sp>
      <p:pic>
        <p:nvPicPr>
          <p:cNvPr id="7172" name="Picture 4" descr="http://media.bakersfieldnow.com/images/110210_reagan_st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98792"/>
            <a:ext cx="3656734" cy="274480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img.artknowledgenews.com/files2007/Elv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592" y="3225023"/>
            <a:ext cx="3095625" cy="275437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olarsystem.nasa.gov/docs/Mercury_Mission__Forever_Sta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964687"/>
            <a:ext cx="3393297" cy="2189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Genesis 1:26  Then God said, "</a:t>
            </a:r>
            <a:r>
              <a:rPr lang="en-US" u="sng" dirty="0"/>
              <a:t>Let Us make man in Our image</a:t>
            </a:r>
            <a:r>
              <a:rPr lang="en-US" dirty="0"/>
              <a:t>, according to Our likeness; let them have dominion over the fish of the sea, over the birds of the air, and over the cattle, over all the earth and over every creeping thing that creeps on the earth."  </a:t>
            </a:r>
            <a:r>
              <a:rPr lang="en-US" baseline="30000" dirty="0"/>
              <a:t>27</a:t>
            </a:r>
            <a:r>
              <a:rPr lang="en-US" dirty="0"/>
              <a:t> So God created man in His </a:t>
            </a:r>
            <a:r>
              <a:rPr lang="en-US" i="1" dirty="0"/>
              <a:t>own </a:t>
            </a:r>
            <a:r>
              <a:rPr lang="en-US" dirty="0"/>
              <a:t>image; in the image of God He created him; male and female He created them.  </a:t>
            </a:r>
            <a:r>
              <a:rPr lang="en-US" baseline="30000" dirty="0"/>
              <a:t>28</a:t>
            </a:r>
            <a:r>
              <a:rPr lang="en-US" dirty="0"/>
              <a:t> Then God blessed them, and God said to them, "Be fruitful and multiply; fill the earth and subdue it; have dominion over the fish of the sea, over the birds of the air, and over every living thing that moves on the earth</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smtClean="0"/>
              <a:t>29</a:t>
            </a:r>
            <a:r>
              <a:rPr lang="en-US" dirty="0" smtClean="0"/>
              <a:t> And God said, "See, I have given you every herb </a:t>
            </a:r>
            <a:r>
              <a:rPr lang="en-US" i="1" dirty="0" smtClean="0"/>
              <a:t>that </a:t>
            </a:r>
            <a:r>
              <a:rPr lang="en-US" dirty="0" smtClean="0"/>
              <a:t>yields seed which </a:t>
            </a:r>
            <a:r>
              <a:rPr lang="en-US" i="1" dirty="0" smtClean="0"/>
              <a:t>is </a:t>
            </a:r>
            <a:r>
              <a:rPr lang="en-US" dirty="0" smtClean="0"/>
              <a:t>on the face of all the earth, and every tree whose fruit yields seed; to you it shall be for food.  </a:t>
            </a:r>
            <a:r>
              <a:rPr lang="en-US" baseline="30000" dirty="0" smtClean="0"/>
              <a:t>30</a:t>
            </a:r>
            <a:r>
              <a:rPr lang="en-US" dirty="0" smtClean="0"/>
              <a:t> "Also, to every beast of the earth, to every bird of the air, and to everything that creeps on the earth, in which </a:t>
            </a:r>
            <a:r>
              <a:rPr lang="en-US" i="1" dirty="0" smtClean="0"/>
              <a:t>there is </a:t>
            </a:r>
            <a:r>
              <a:rPr lang="en-US" dirty="0" smtClean="0"/>
              <a:t>life, </a:t>
            </a:r>
            <a:r>
              <a:rPr lang="en-US" i="1" dirty="0" smtClean="0"/>
              <a:t>I have given </a:t>
            </a:r>
            <a:r>
              <a:rPr lang="en-US" dirty="0" smtClean="0"/>
              <a:t>every green herb for food"; and it was so.  </a:t>
            </a:r>
            <a:r>
              <a:rPr lang="en-US" baseline="30000" dirty="0" smtClean="0"/>
              <a:t>31</a:t>
            </a:r>
            <a:r>
              <a:rPr lang="en-US" dirty="0" smtClean="0"/>
              <a:t> Then God saw everything that He had made, and indeed </a:t>
            </a:r>
            <a:r>
              <a:rPr lang="en-US" i="1" dirty="0" smtClean="0"/>
              <a:t>it was </a:t>
            </a:r>
            <a:r>
              <a:rPr lang="en-US" dirty="0" smtClean="0"/>
              <a:t>very good. So the evening and the morning were the sixth day.</a:t>
            </a:r>
          </a:p>
          <a:p>
            <a:pPr eaLnBrk="1" hangingPunct="1"/>
            <a:endParaRPr lang="en-US" b="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2433</TotalTime>
  <Words>3258</Words>
  <Application>Microsoft Office PowerPoint</Application>
  <PresentationFormat>On-screen Show (4:3)</PresentationFormat>
  <Paragraphs>68</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Patsy</cp:lastModifiedBy>
  <cp:revision>54</cp:revision>
  <dcterms:created xsi:type="dcterms:W3CDTF">2006-12-19T00:50:39Z</dcterms:created>
  <dcterms:modified xsi:type="dcterms:W3CDTF">2012-06-10T02:42:39Z</dcterms:modified>
</cp:coreProperties>
</file>