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37445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8353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37299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163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4551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263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266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574240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486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3054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728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JUDGED BY THE WORD</a:t>
            </a:r>
          </a:p>
        </p:txBody>
      </p:sp>
      <p:pic>
        <p:nvPicPr>
          <p:cNvPr id="1029" name="Picture 5" descr="http://www.piercemyheart.com/wp-content/uploads/2009/04/stw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838200"/>
            <a:ext cx="5384800" cy="4038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3:18  but grow in the grace and knowledge of our Lord and Savior Jesus Christ.</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24:24 And after some days, when Felix came with his wife Drusilla, who was Jewish, he sent for Paul and heard him concerning the faith in Christ.  </a:t>
            </a:r>
            <a:r>
              <a:rPr lang="en-US" baseline="30000" dirty="0"/>
              <a:t>25</a:t>
            </a:r>
            <a:r>
              <a:rPr lang="en-US" dirty="0"/>
              <a:t> Now as he reasoned about righteousness, self-control, and the judgment to come, Felix was afraid and answered, "Go away for now; when I have a convenient time I will call for you."</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43815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24:36 " But of that day and hour no one knows, not even the angels of heaven, but My Father only.  </a:t>
            </a:r>
            <a:r>
              <a:rPr lang="en-US" baseline="30000" dirty="0"/>
              <a:t>37</a:t>
            </a:r>
            <a:r>
              <a:rPr lang="en-US" dirty="0"/>
              <a:t> "But as the days of Noah </a:t>
            </a:r>
            <a:r>
              <a:rPr lang="en-US" i="1" dirty="0"/>
              <a:t>were, </a:t>
            </a:r>
            <a:r>
              <a:rPr lang="en-US" dirty="0"/>
              <a:t>so also will the coming of the Son of Man be.  </a:t>
            </a:r>
            <a:r>
              <a:rPr lang="en-US" baseline="30000" dirty="0"/>
              <a:t>38</a:t>
            </a:r>
            <a:r>
              <a:rPr lang="en-US" dirty="0"/>
              <a:t> "For as </a:t>
            </a:r>
            <a:r>
              <a:rPr lang="en-US" dirty="0" smtClean="0"/>
              <a:t>in</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0" y="0"/>
            <a:ext cx="4762500" cy="3762375"/>
          </a:xfrm>
          <a:prstGeom prst="rect">
            <a:avLst/>
          </a:prstGeom>
        </p:spPr>
      </p:pic>
      <p:sp>
        <p:nvSpPr>
          <p:cNvPr id="4" name="Text Box 2"/>
          <p:cNvSpPr txBox="1">
            <a:spLocks noChangeArrowheads="1"/>
          </p:cNvSpPr>
          <p:nvPr/>
        </p:nvSpPr>
        <p:spPr bwMode="auto">
          <a:xfrm>
            <a:off x="-3464" y="3875544"/>
            <a:ext cx="9147464"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the days before the flood, they were eating and drinking, marrying and giving in marriage, until the day that Noah entered the ark,  </a:t>
            </a:r>
            <a:r>
              <a:rPr lang="en-US" baseline="30000" dirty="0" smtClean="0"/>
              <a:t>39</a:t>
            </a:r>
            <a:r>
              <a:rPr lang="en-US" dirty="0" smtClean="0"/>
              <a:t> "and did not know until the flood came and took them all away, so also will the coming of the Son of Man be.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14:1 "Let not your heart be troubled; you believe in God, believe also in Me.  </a:t>
            </a:r>
            <a:r>
              <a:rPr lang="en-US" baseline="30000" dirty="0"/>
              <a:t>2</a:t>
            </a:r>
            <a:r>
              <a:rPr lang="en-US" dirty="0"/>
              <a:t> "In My Father's house are many mansions; if </a:t>
            </a:r>
            <a:r>
              <a:rPr lang="en-US" i="1" dirty="0"/>
              <a:t>it were </a:t>
            </a:r>
            <a:r>
              <a:rPr lang="en-US" dirty="0"/>
              <a:t>not </a:t>
            </a:r>
            <a:r>
              <a:rPr lang="en-US" i="1" dirty="0"/>
              <a:t>so, </a:t>
            </a:r>
            <a:r>
              <a:rPr lang="en-US" dirty="0"/>
              <a:t>I would have told you. I go to prepare a place for you.  </a:t>
            </a:r>
            <a:r>
              <a:rPr lang="en-US" baseline="30000" dirty="0"/>
              <a:t>3</a:t>
            </a:r>
            <a:r>
              <a:rPr lang="en-US" dirty="0"/>
              <a:t> "And if I go and prepare a place for you, I will come again and receive you to Myself; that where I am, </a:t>
            </a:r>
            <a:r>
              <a:rPr lang="en-US" i="1" dirty="0"/>
              <a:t>there </a:t>
            </a:r>
            <a:r>
              <a:rPr lang="en-US" dirty="0"/>
              <a:t>you may be also.</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Timothy 4:7 I have fought the good fight, I have finished the race, I have kept the faith.  </a:t>
            </a:r>
            <a:r>
              <a:rPr lang="en-US" baseline="30000" dirty="0"/>
              <a:t>8</a:t>
            </a:r>
            <a:r>
              <a:rPr lang="en-US" dirty="0"/>
              <a:t> Finally, there is laid up for me the crown of righteousness, which the Lord, the righteous Judge, will give to me on that Day, and not to me only but also to all who have loved His appearing.</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3945082"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9:27 And as it is appointed for men to die once, but after this the judgment,  </a:t>
            </a:r>
            <a:r>
              <a:rPr lang="en-US" baseline="30000" dirty="0"/>
              <a:t>28</a:t>
            </a:r>
            <a:r>
              <a:rPr lang="en-US" dirty="0"/>
              <a:t> so Christ was offered once to bear the sins of many. To those who eagerly wait for Him He will appear a second time, apart from sin, for salvation.  </a:t>
            </a:r>
          </a:p>
        </p:txBody>
      </p:sp>
      <p:pic>
        <p:nvPicPr>
          <p:cNvPr id="15364" name="Picture 4" descr="http://redeemingmoments.files.wordpress.com/2012/10/heb9-27wherewillyougowhenudi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5082" y="1"/>
            <a:ext cx="5181599" cy="3886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1:9 Now when He had spoken these things, while they watched, He was taken up, and a cloud received Him out of their sight.  </a:t>
            </a:r>
            <a:r>
              <a:rPr lang="en-US" baseline="30000" dirty="0"/>
              <a:t>10</a:t>
            </a:r>
            <a:r>
              <a:rPr lang="en-US" dirty="0"/>
              <a:t> And while they looked steadfastly toward heaven as He went up, behold, two men stood by them in white apparel,  </a:t>
            </a:r>
            <a:r>
              <a:rPr lang="en-US" baseline="30000" dirty="0"/>
              <a:t>11</a:t>
            </a:r>
            <a:r>
              <a:rPr lang="en-US" dirty="0"/>
              <a:t> who also said, "Men of Galilee, why do you stand gazing up into heaven? This </a:t>
            </a:r>
            <a:r>
              <a:rPr lang="en-US" i="1" dirty="0"/>
              <a:t>same </a:t>
            </a:r>
            <a:r>
              <a:rPr lang="en-US" dirty="0"/>
              <a:t>Jesus, who was taken up from you into heaven, will so come in like manner as you saw Him go into heaven."</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Thessalonians 4:16  For the Lord Himself will descend from heaven with a shout, with the voice of an archangel, and with the trumpet of God. And the dead in Christ will rise first.  </a:t>
            </a:r>
            <a:r>
              <a:rPr lang="en-US" baseline="30000" dirty="0"/>
              <a:t>17</a:t>
            </a:r>
            <a:r>
              <a:rPr lang="en-US" dirty="0"/>
              <a:t> Then we who are alive </a:t>
            </a:r>
            <a:r>
              <a:rPr lang="en-US" i="1" dirty="0"/>
              <a:t>and </a:t>
            </a:r>
            <a:r>
              <a:rPr lang="en-US" dirty="0"/>
              <a:t>remain shall be caught up together with them in the clouds to meet the Lord in the air. And thus we shall always be with the Lord.  </a:t>
            </a:r>
            <a:r>
              <a:rPr lang="en-US" baseline="30000" dirty="0"/>
              <a:t>18</a:t>
            </a:r>
            <a:r>
              <a:rPr lang="en-US" dirty="0"/>
              <a:t> Therefore comfort one another with these words.</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17:4 "I have glorified You on the earth. I have finished the work which You have given Me to do. </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http://denveryouthproject.files.wordpress.com/2012/05/earthdea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3350" y="1"/>
            <a:ext cx="5200649" cy="2971800"/>
          </a:xfrm>
          <a:prstGeom prst="rect">
            <a:avLst/>
          </a:prstGeom>
          <a:noFill/>
          <a:extLst>
            <a:ext uri="{909E8E84-426E-40DD-AFC4-6F175D3DCCD1}">
              <a14:hiddenFill xmlns:a14="http://schemas.microsoft.com/office/drawing/2010/main">
                <a:solidFill>
                  <a:srgbClr val="FFFFFF"/>
                </a:solidFill>
              </a14:hiddenFill>
            </a:ext>
          </a:extLst>
        </p:spPr>
      </p:pic>
      <p:sp>
        <p:nvSpPr>
          <p:cNvPr id="19458" name="Text Box 2"/>
          <p:cNvSpPr txBox="1">
            <a:spLocks noChangeArrowheads="1"/>
          </p:cNvSpPr>
          <p:nvPr/>
        </p:nvSpPr>
        <p:spPr bwMode="auto">
          <a:xfrm>
            <a:off x="0" y="0"/>
            <a:ext cx="48006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Peter 3:10 But the day of the Lord will come as a thief in the night, in which the heavens will pass away with a great noise, and the elements will melt with </a:t>
            </a:r>
            <a:r>
              <a:rPr lang="en-US" dirty="0" smtClean="0"/>
              <a:t>fervent</a:t>
            </a:r>
            <a:endParaRPr lang="en-US" dirty="0"/>
          </a:p>
        </p:txBody>
      </p:sp>
      <p:sp>
        <p:nvSpPr>
          <p:cNvPr id="4" name="Text Box 2"/>
          <p:cNvSpPr txBox="1">
            <a:spLocks noChangeArrowheads="1"/>
          </p:cNvSpPr>
          <p:nvPr/>
        </p:nvSpPr>
        <p:spPr bwMode="auto">
          <a:xfrm>
            <a:off x="-1" y="2971800"/>
            <a:ext cx="9143999"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heat; both the earth and the works that are in it will be burned up.  </a:t>
            </a:r>
            <a:r>
              <a:rPr lang="en-US" baseline="30000" dirty="0" smtClean="0"/>
              <a:t>11</a:t>
            </a:r>
            <a:r>
              <a:rPr lang="en-US" dirty="0" smtClean="0"/>
              <a:t> Therefore, since all these things will be dissolved, what manner </a:t>
            </a:r>
            <a:r>
              <a:rPr lang="en-US" i="1" dirty="0" smtClean="0"/>
              <a:t>of persons </a:t>
            </a:r>
            <a:r>
              <a:rPr lang="en-US" dirty="0" smtClean="0"/>
              <a:t>ought you to be in holy conduct and godliness,  </a:t>
            </a:r>
            <a:r>
              <a:rPr lang="en-US" baseline="30000" dirty="0" smtClean="0"/>
              <a:t>12</a:t>
            </a:r>
            <a:r>
              <a:rPr lang="en-US" dirty="0" smtClean="0"/>
              <a:t> looking for and hastening the coming of the day of God, because of which the heavens will be dissolved, being on fire, and the elements will melt with fervent heat?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2052" name="Picture 4" descr="http://insidepulse.com/wp-content/uploads/2012/02/Star-Trek-The-Next-Generation-Enterpri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7315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5:28 "Do not marvel at this; for the hour is coming in which all who are in the graves will hear His voice  </a:t>
            </a:r>
            <a:r>
              <a:rPr lang="en-US" baseline="30000" dirty="0"/>
              <a:t>29</a:t>
            </a:r>
            <a:r>
              <a:rPr lang="en-US" dirty="0"/>
              <a:t> "and come forth -- those who have done good, to the resurrection of life, and those who have done evil, to the resurrection of condemnation.</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Corinthians 5:10 For we must all appear before the judgment seat of Christ, that each one may receive the things </a:t>
            </a:r>
            <a:r>
              <a:rPr lang="en-US" i="1" dirty="0"/>
              <a:t>done </a:t>
            </a:r>
            <a:r>
              <a:rPr lang="en-US" dirty="0"/>
              <a:t>in the body, according to what he has done, whether good or bad.</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25:31 " When the Son of Man comes in His glory, and all the holy angels with Him, then He will sit on the throne of His glory.  </a:t>
            </a:r>
            <a:r>
              <a:rPr lang="en-US" baseline="30000" dirty="0"/>
              <a:t>32</a:t>
            </a:r>
            <a:r>
              <a:rPr lang="en-US" dirty="0"/>
              <a:t> "All the nations will be gathered before Him, and He will separate them one from another, as a shepherd divides </a:t>
            </a:r>
            <a:r>
              <a:rPr lang="en-US" i="1" dirty="0"/>
              <a:t>his </a:t>
            </a:r>
            <a:r>
              <a:rPr lang="en-US" dirty="0"/>
              <a:t>sheep from the goats.  </a:t>
            </a:r>
            <a:r>
              <a:rPr lang="en-US" baseline="30000" dirty="0"/>
              <a:t>33</a:t>
            </a:r>
            <a:r>
              <a:rPr lang="en-US" dirty="0"/>
              <a:t> "And He will set the sheep on His right hand, but the goats on the left.  </a:t>
            </a:r>
            <a:r>
              <a:rPr lang="en-US" baseline="30000" dirty="0"/>
              <a:t>34</a:t>
            </a:r>
            <a:r>
              <a:rPr lang="en-US" dirty="0"/>
              <a:t> "Then the King will say to those on His right hand, 'Come, you blessed of My Father, inherit the kingdom prepared for you from the foundation of the world:  </a:t>
            </a:r>
            <a:r>
              <a:rPr lang="en-US" baseline="30000" dirty="0"/>
              <a:t>35</a:t>
            </a:r>
            <a:r>
              <a:rPr lang="en-US" dirty="0"/>
              <a:t> 'for I was hungry and you gave Me food; I was thirsty and you gave Me drink; I was a stranger and you took Me in;  </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36</a:t>
            </a:r>
            <a:r>
              <a:rPr lang="en-US" dirty="0" smtClean="0"/>
              <a:t> 'I </a:t>
            </a:r>
            <a:r>
              <a:rPr lang="en-US" i="1" dirty="0" smtClean="0"/>
              <a:t>was </a:t>
            </a:r>
            <a:r>
              <a:rPr lang="en-US" dirty="0" smtClean="0"/>
              <a:t>naked and you clothed Me; I was sick and you visited Me; I was in prison and you came to Me.'  </a:t>
            </a:r>
            <a:r>
              <a:rPr lang="en-US" baseline="30000" dirty="0" smtClean="0"/>
              <a:t>37</a:t>
            </a:r>
            <a:r>
              <a:rPr lang="en-US" dirty="0" smtClean="0"/>
              <a:t> "Then the righteous will answer Him, saying, 'Lord, when did we see You hungry and feed </a:t>
            </a:r>
            <a:r>
              <a:rPr lang="en-US" i="1" dirty="0" smtClean="0"/>
              <a:t>You, </a:t>
            </a:r>
            <a:r>
              <a:rPr lang="en-US" dirty="0" smtClean="0"/>
              <a:t>or thirsty and give </a:t>
            </a:r>
            <a:r>
              <a:rPr lang="en-US" i="1" dirty="0" smtClean="0"/>
              <a:t>You </a:t>
            </a:r>
            <a:r>
              <a:rPr lang="en-US" dirty="0" smtClean="0"/>
              <a:t>drink?  </a:t>
            </a:r>
            <a:r>
              <a:rPr lang="en-US" baseline="30000" dirty="0" smtClean="0"/>
              <a:t>38</a:t>
            </a:r>
            <a:r>
              <a:rPr lang="en-US" dirty="0" smtClean="0"/>
              <a:t> 'When did we see You a stranger and take </a:t>
            </a:r>
            <a:r>
              <a:rPr lang="en-US" i="1" dirty="0" smtClean="0"/>
              <a:t>You </a:t>
            </a:r>
            <a:r>
              <a:rPr lang="en-US" dirty="0" smtClean="0"/>
              <a:t>in, or naked and clothe </a:t>
            </a:r>
            <a:r>
              <a:rPr lang="en-US" i="1" dirty="0" smtClean="0"/>
              <a:t>You?</a:t>
            </a:r>
            <a:r>
              <a:rPr lang="en-US" dirty="0" smtClean="0"/>
              <a:t>  </a:t>
            </a:r>
            <a:r>
              <a:rPr lang="en-US" baseline="30000" dirty="0" smtClean="0"/>
              <a:t>39</a:t>
            </a:r>
            <a:r>
              <a:rPr lang="en-US" dirty="0" smtClean="0"/>
              <a:t> 'Or when did we see You sick, or in prison, and come to You?'  </a:t>
            </a:r>
            <a:r>
              <a:rPr lang="en-US" baseline="30000" dirty="0" smtClean="0"/>
              <a:t>40</a:t>
            </a:r>
            <a:r>
              <a:rPr lang="en-US" dirty="0" smtClean="0"/>
              <a:t> "And the King will answer and say to them, 'Assuredly, I say to you, inasmuch as you did </a:t>
            </a:r>
            <a:r>
              <a:rPr lang="en-US" i="1" dirty="0" smtClean="0"/>
              <a:t>it </a:t>
            </a:r>
            <a:r>
              <a:rPr lang="en-US" dirty="0" smtClean="0"/>
              <a:t>to one of the least of these My brethren, you did </a:t>
            </a:r>
            <a:r>
              <a:rPr lang="en-US" i="1" dirty="0" smtClean="0"/>
              <a:t>it </a:t>
            </a:r>
            <a:r>
              <a:rPr lang="en-US" dirty="0" smtClean="0"/>
              <a:t>to Me.'  </a:t>
            </a:r>
            <a:r>
              <a:rPr lang="en-US" baseline="30000" dirty="0" smtClean="0"/>
              <a:t>41</a:t>
            </a:r>
            <a:r>
              <a:rPr lang="en-US" dirty="0" smtClean="0"/>
              <a:t> "Then He will also say to those on the left hand, 'Depart from Me, you cursed, into the everlasting fire prepared for the devil and his angels:</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smtClean="0"/>
              <a:t>42</a:t>
            </a:r>
            <a:r>
              <a:rPr lang="en-US" dirty="0" smtClean="0"/>
              <a:t> 'for I was hungry and you gave Me no food; I was thirsty and you gave Me no drink;  </a:t>
            </a:r>
            <a:r>
              <a:rPr lang="en-US" baseline="30000" dirty="0" smtClean="0"/>
              <a:t>43</a:t>
            </a:r>
            <a:r>
              <a:rPr lang="en-US" dirty="0" smtClean="0"/>
              <a:t> 'I was a stranger and you did not take Me in, naked and you did not clothe Me, sick and in prison and you did not visit Me.'  </a:t>
            </a:r>
            <a:r>
              <a:rPr lang="en-US" baseline="30000" dirty="0" smtClean="0"/>
              <a:t>44</a:t>
            </a:r>
            <a:r>
              <a:rPr lang="en-US" dirty="0" smtClean="0"/>
              <a:t> "Then they also will answer Him, saying, 'Lord, when did we see You hungry or thirsty or a stranger or naked or sick or in prison, and did not minister to You?'  </a:t>
            </a:r>
            <a:r>
              <a:rPr lang="en-US" baseline="30000" dirty="0" smtClean="0"/>
              <a:t>45</a:t>
            </a:r>
            <a:r>
              <a:rPr lang="en-US" dirty="0" smtClean="0"/>
              <a:t> "Then He will answer them, saying, 'Assuredly, I say to you, inasmuch as you did not do </a:t>
            </a:r>
            <a:r>
              <a:rPr lang="en-US" i="1" dirty="0" smtClean="0"/>
              <a:t>it </a:t>
            </a:r>
            <a:r>
              <a:rPr lang="en-US" dirty="0" smtClean="0"/>
              <a:t>to one of the least of these, you did not do </a:t>
            </a:r>
            <a:r>
              <a:rPr lang="en-US" i="1" dirty="0" smtClean="0"/>
              <a:t>it </a:t>
            </a:r>
            <a:r>
              <a:rPr lang="en-US" dirty="0" smtClean="0"/>
              <a:t>to Me.'  </a:t>
            </a:r>
            <a:r>
              <a:rPr lang="en-US" baseline="30000" dirty="0" smtClean="0"/>
              <a:t>46</a:t>
            </a:r>
            <a:r>
              <a:rPr lang="en-US" dirty="0" smtClean="0"/>
              <a:t> "And these will go away into everlasting punishment, but the righteous into eternal life."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17:30 "Truly, these times of ignorance God overlooked, but now commands all men everywhere to repent,  </a:t>
            </a:r>
            <a:r>
              <a:rPr lang="en-US" baseline="30000" dirty="0"/>
              <a:t>31</a:t>
            </a:r>
            <a:r>
              <a:rPr lang="en-US" dirty="0"/>
              <a:t> "because He has appointed a day on which He will judge the world in righteousness by the Man whom He has ordained. He has given assurance of this to all by raising Him from the dead."</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12:48   "He who rejects Me, and does not receive My words, has that which judges him -- the word that I have spoken will judge him in the last day</a:t>
            </a:r>
            <a:r>
              <a:rPr lang="en-US" dirty="0" smtClean="0"/>
              <a:t>.</a:t>
            </a:r>
          </a:p>
          <a:p>
            <a:endParaRPr lang="en-US" dirty="0"/>
          </a:p>
          <a:p>
            <a:r>
              <a:rPr lang="en-US" dirty="0"/>
              <a:t>Revelation 20:12  And I saw the dead, small and great, standing before God, and books were opened. And another book was opened, which is </a:t>
            </a:r>
            <a:r>
              <a:rPr lang="en-US" i="1" dirty="0"/>
              <a:t>the Book </a:t>
            </a:r>
            <a:r>
              <a:rPr lang="en-US" dirty="0"/>
              <a:t>of Life. And the dead were judged according to their works, by the things which were written in the books.</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25:1 "Then the kingdom of heaven shall be likened to ten virgins who took their lamps and went out to meet the bridegroom.  </a:t>
            </a:r>
            <a:r>
              <a:rPr lang="en-US" baseline="30000" dirty="0"/>
              <a:t>2</a:t>
            </a:r>
            <a:r>
              <a:rPr lang="en-US" dirty="0"/>
              <a:t> "Now five of them were wise, and five </a:t>
            </a:r>
            <a:r>
              <a:rPr lang="en-US" i="1" dirty="0"/>
              <a:t>were </a:t>
            </a:r>
            <a:r>
              <a:rPr lang="en-US" dirty="0"/>
              <a:t>foolish.  </a:t>
            </a:r>
            <a:r>
              <a:rPr lang="en-US" baseline="30000" dirty="0"/>
              <a:t>3</a:t>
            </a:r>
            <a:r>
              <a:rPr lang="en-US" dirty="0"/>
              <a:t> "Those who </a:t>
            </a:r>
            <a:r>
              <a:rPr lang="en-US" i="1" dirty="0"/>
              <a:t>were </a:t>
            </a:r>
            <a:r>
              <a:rPr lang="en-US" dirty="0"/>
              <a:t>foolish took their lamps and took no oil with them,  </a:t>
            </a:r>
            <a:r>
              <a:rPr lang="en-US" baseline="30000" dirty="0"/>
              <a:t>4</a:t>
            </a:r>
            <a:r>
              <a:rPr lang="en-US" dirty="0"/>
              <a:t> "but the wise took oil in their vessels with their lamps.  </a:t>
            </a:r>
            <a:r>
              <a:rPr lang="en-US" baseline="30000" dirty="0"/>
              <a:t>5</a:t>
            </a:r>
            <a:r>
              <a:rPr lang="en-US" dirty="0"/>
              <a:t> "But while the bridegroom was delayed, they all slumbered and slept.  </a:t>
            </a:r>
            <a:r>
              <a:rPr lang="en-US" baseline="30000" dirty="0"/>
              <a:t>6</a:t>
            </a:r>
            <a:r>
              <a:rPr lang="en-US" dirty="0"/>
              <a:t> "And at midnight a cry was </a:t>
            </a:r>
            <a:r>
              <a:rPr lang="en-US" i="1" dirty="0"/>
              <a:t>heard: </a:t>
            </a:r>
            <a:r>
              <a:rPr lang="en-US" dirty="0"/>
              <a:t>'Behold, the bridegroom is coming; go out to meet him!'  </a:t>
            </a:r>
            <a:r>
              <a:rPr lang="en-US" baseline="30000" dirty="0"/>
              <a:t>7</a:t>
            </a:r>
            <a:r>
              <a:rPr lang="en-US" dirty="0"/>
              <a:t> "Then all those virgins arose and trimmed their lamps.  </a:t>
            </a:r>
            <a:r>
              <a:rPr lang="en-US" baseline="30000" dirty="0"/>
              <a:t>8</a:t>
            </a:r>
            <a:r>
              <a:rPr lang="en-US" dirty="0"/>
              <a:t> "And the foolish said to the wise, 'Give us </a:t>
            </a:r>
            <a:r>
              <a:rPr lang="en-US" i="1" dirty="0"/>
              <a:t>some </a:t>
            </a:r>
            <a:r>
              <a:rPr lang="en-US" dirty="0"/>
              <a:t>of your oil, for our lamps are going </a:t>
            </a:r>
            <a:r>
              <a:rPr lang="en-US" dirty="0" smtClean="0"/>
              <a:t>out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  </a:t>
            </a:r>
            <a:r>
              <a:rPr lang="en-US" baseline="30000" dirty="0" smtClean="0"/>
              <a:t>9</a:t>
            </a:r>
            <a:r>
              <a:rPr lang="en-US" dirty="0" smtClean="0"/>
              <a:t> "But the wise answered, saying, '</a:t>
            </a:r>
            <a:r>
              <a:rPr lang="en-US" i="1" dirty="0" smtClean="0"/>
              <a:t>No, </a:t>
            </a:r>
            <a:r>
              <a:rPr lang="en-US" dirty="0" smtClean="0"/>
              <a:t>lest there should not be enough for us and you; but go rather to those who sell, and buy for yourselves.'  </a:t>
            </a:r>
            <a:r>
              <a:rPr lang="en-US" baseline="30000" dirty="0" smtClean="0"/>
              <a:t>10</a:t>
            </a:r>
            <a:r>
              <a:rPr lang="en-US" dirty="0" smtClean="0"/>
              <a:t> "And while they went to buy, the bridegroom came, and those who were ready went in with him to the wedding; and the door was shut.  </a:t>
            </a:r>
            <a:r>
              <a:rPr lang="en-US" baseline="30000" dirty="0" smtClean="0"/>
              <a:t>11</a:t>
            </a:r>
            <a:r>
              <a:rPr lang="en-US" dirty="0" smtClean="0"/>
              <a:t> "Afterward the other virgins came also, saying, 'Lord, Lord, open to us!'  </a:t>
            </a:r>
            <a:r>
              <a:rPr lang="en-US" baseline="30000" dirty="0" smtClean="0"/>
              <a:t>12</a:t>
            </a:r>
            <a:r>
              <a:rPr lang="en-US" dirty="0" smtClean="0"/>
              <a:t> "But he answered and said, 'Assuredly, I say to you, I do not know you.'  </a:t>
            </a:r>
            <a:r>
              <a:rPr lang="en-US" baseline="30000" dirty="0" smtClean="0"/>
              <a:t>13</a:t>
            </a:r>
            <a:r>
              <a:rPr lang="en-US" dirty="0" smtClean="0"/>
              <a:t> "Watch therefore, for you know neither the day nor the hour in which the Son of Man is coming.</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7:21 " Not everyone who says to Me, 'Lord, Lord,' shall enter the kingdom of heaven, but he who does the will of My Father in heaven</a:t>
            </a:r>
            <a:r>
              <a:rPr lang="en-US" dirty="0" smtClean="0"/>
              <a:t>.</a:t>
            </a:r>
          </a:p>
          <a:p>
            <a:endParaRPr lang="en-US" dirty="0"/>
          </a:p>
          <a:p>
            <a:r>
              <a:rPr lang="en-US" dirty="0"/>
              <a:t>Revelation 2:10  Be faithful until death, and I will give you the crown of life.</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ESV 2 Timothy 3:16 All Scripture is breathed out by God and profitable for teaching, for reproof, for correction, and for training in righteousness,  </a:t>
            </a:r>
            <a:r>
              <a:rPr lang="en-US" baseline="30000" dirty="0"/>
              <a:t>17</a:t>
            </a:r>
            <a:r>
              <a:rPr lang="en-US" dirty="0"/>
              <a:t> that the man of God may be competent, equipped for every good work.   </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How </a:t>
            </a:r>
            <a:r>
              <a:rPr lang="en-US" dirty="0"/>
              <a:t>does your life measure up to the Word of God</a:t>
            </a:r>
            <a:r>
              <a:rPr lang="en-US" dirty="0" smtClean="0"/>
              <a:t>?</a:t>
            </a:r>
          </a:p>
          <a:p>
            <a:endParaRPr lang="en-US" dirty="0"/>
          </a:p>
          <a:p>
            <a:r>
              <a:rPr lang="en-US" dirty="0" smtClean="0"/>
              <a:t>Are </a:t>
            </a:r>
            <a:r>
              <a:rPr lang="en-US" dirty="0"/>
              <a:t>you a walking epistle of truth or a walking epistle of the world? </a:t>
            </a:r>
          </a:p>
        </p:txBody>
      </p:sp>
    </p:spTree>
    <p:extLst>
      <p:ext uri="{BB962C8B-B14F-4D97-AF65-F5344CB8AC3E}">
        <p14:creationId xmlns:p14="http://schemas.microsoft.com/office/powerpoint/2010/main" val="274869526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pic>
        <p:nvPicPr>
          <p:cNvPr id="32770" name="Picture 2" descr="http://media.salemwebnetwork.com/cms/blog/2467094/dsc02139-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8600"/>
            <a:ext cx="7620000" cy="6877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958590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80958484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8:32  "And you shall know the truth, and the truth shall make you free."</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7:16 Jesus answered them and said, "My doctrine is not Mine, but His who sent Me</a:t>
            </a:r>
            <a:r>
              <a:rPr lang="en-US" dirty="0" smtClean="0"/>
              <a:t>.	</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2 John 1:9 Whoever transgresses and does not abide in the doctrine of Christ does not have God. He who abides in the doctrine of Christ has both the Father and the Son.  </a:t>
            </a:r>
            <a:r>
              <a:rPr lang="en-US" baseline="30000" dirty="0"/>
              <a:t>10</a:t>
            </a:r>
            <a:r>
              <a:rPr lang="en-US" dirty="0"/>
              <a:t> If anyone comes to you and does not bring this doctrine, do not receive him into your house nor greet him;</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4:12 For the word of God </a:t>
            </a:r>
            <a:r>
              <a:rPr lang="en-US" i="1" dirty="0"/>
              <a:t>is </a:t>
            </a:r>
            <a:r>
              <a:rPr lang="en-US" dirty="0"/>
              <a:t>living and powerful, and sharper than any two-edged sword, piercing even to the division of soul and spirit, and of joints and marrow, and is a discerner of the thoughts and intents of the heart.</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24:35  "Heaven and earth will pass away, but My words will by no means pass away.</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KJV </a:t>
            </a:r>
            <a:r>
              <a:rPr lang="en-US" dirty="0"/>
              <a:t>2 Timothy 2:15 Study to </a:t>
            </a:r>
            <a:r>
              <a:rPr lang="en-US" dirty="0" err="1"/>
              <a:t>shew</a:t>
            </a:r>
            <a:r>
              <a:rPr lang="en-US" dirty="0"/>
              <a:t> thyself approved unto God, a workman that </a:t>
            </a:r>
            <a:r>
              <a:rPr lang="en-US" dirty="0" err="1"/>
              <a:t>needeth</a:t>
            </a:r>
            <a:r>
              <a:rPr lang="en-US" dirty="0"/>
              <a:t> not to be ashamed, rightly dividing the word of truth.</a:t>
            </a:r>
          </a:p>
        </p:txBody>
      </p:sp>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2300</TotalTime>
  <Words>1884</Words>
  <Application>Microsoft Office PowerPoint</Application>
  <PresentationFormat>On-screen Show (4:3)</PresentationFormat>
  <Paragraphs>37</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50</cp:revision>
  <dcterms:created xsi:type="dcterms:W3CDTF">2006-12-19T00:50:39Z</dcterms:created>
  <dcterms:modified xsi:type="dcterms:W3CDTF">2012-10-20T22:58:43Z</dcterms:modified>
</cp:coreProperties>
</file>