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64" r:id="rId3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22705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961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448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2522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69530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417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9514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6309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4090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92442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5332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1000" r="-1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ISAIAH 65-66</a:t>
            </a:r>
          </a:p>
          <a:p>
            <a:pPr algn="ctr"/>
            <a:r>
              <a:rPr lang="en-US" dirty="0"/>
              <a:t>PART 22</a:t>
            </a:r>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3:10 But the day of the Lord will come as a thief in the night, in which the heavens will pass away with a great noise, and the elements will melt with fervent heat; both the earth and the works that are in it will be burned up.  </a:t>
            </a:r>
            <a:r>
              <a:rPr lang="en-US" baseline="30000" dirty="0"/>
              <a:t>11</a:t>
            </a:r>
            <a:r>
              <a:rPr lang="en-US" dirty="0"/>
              <a:t>Therefore, since all these things will be dissolved, what manner </a:t>
            </a:r>
            <a:r>
              <a:rPr lang="en-US" i="1" dirty="0"/>
              <a:t>of persons </a:t>
            </a:r>
            <a:r>
              <a:rPr lang="en-US" dirty="0"/>
              <a:t>ought you to be in holy conduct and godliness,  </a:t>
            </a:r>
            <a:r>
              <a:rPr lang="en-US" baseline="30000" dirty="0"/>
              <a:t>12</a:t>
            </a:r>
            <a:r>
              <a:rPr lang="en-US" dirty="0"/>
              <a:t> looking for and hastening the coming of the day of God, because of which the heavens will be dissolved, being on fire, and the elements will melt with fervent heat?  </a:t>
            </a:r>
            <a:r>
              <a:rPr lang="en-US" baseline="30000" dirty="0"/>
              <a:t>13</a:t>
            </a:r>
            <a:r>
              <a:rPr lang="en-US" dirty="0"/>
              <a:t> Nevertheless we, according to His promise, look for new heavens and a new earth in which righteousness dwells.  </a:t>
            </a:r>
          </a:p>
        </p:txBody>
      </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66:1 Thus says the LORD: "Heaven </a:t>
            </a:r>
            <a:r>
              <a:rPr lang="en-US" i="1" dirty="0"/>
              <a:t>is </a:t>
            </a:r>
            <a:r>
              <a:rPr lang="en-US" dirty="0"/>
              <a:t>My throne, And earth </a:t>
            </a:r>
            <a:r>
              <a:rPr lang="en-US" i="1" dirty="0"/>
              <a:t>is </a:t>
            </a:r>
            <a:r>
              <a:rPr lang="en-US" dirty="0"/>
              <a:t>My footstool. Where </a:t>
            </a:r>
            <a:r>
              <a:rPr lang="en-US" i="1" dirty="0"/>
              <a:t>is </a:t>
            </a:r>
            <a:r>
              <a:rPr lang="en-US" dirty="0"/>
              <a:t>the house that you will build Me? And where </a:t>
            </a:r>
            <a:r>
              <a:rPr lang="en-US" i="1" dirty="0"/>
              <a:t>is </a:t>
            </a:r>
            <a:r>
              <a:rPr lang="en-US" dirty="0"/>
              <a:t>the place of My rest?  </a:t>
            </a:r>
            <a:r>
              <a:rPr lang="en-US" baseline="30000" dirty="0"/>
              <a:t>2</a:t>
            </a:r>
            <a:r>
              <a:rPr lang="en-US" dirty="0"/>
              <a:t> For all those </a:t>
            </a:r>
            <a:r>
              <a:rPr lang="en-US" i="1" dirty="0"/>
              <a:t>things </a:t>
            </a:r>
            <a:r>
              <a:rPr lang="en-US" dirty="0"/>
              <a:t>My hand has made, And all those </a:t>
            </a:r>
            <a:r>
              <a:rPr lang="en-US" i="1" dirty="0"/>
              <a:t>things </a:t>
            </a:r>
            <a:r>
              <a:rPr lang="en-US" dirty="0"/>
              <a:t>exist," Says the LORD. "But on this </a:t>
            </a:r>
            <a:r>
              <a:rPr lang="en-US" i="1" dirty="0"/>
              <a:t>one </a:t>
            </a:r>
            <a:r>
              <a:rPr lang="en-US" dirty="0"/>
              <a:t>will I look: On </a:t>
            </a:r>
            <a:r>
              <a:rPr lang="en-US" i="1" dirty="0"/>
              <a:t>him who is </a:t>
            </a:r>
            <a:r>
              <a:rPr lang="en-US" dirty="0"/>
              <a:t>poor and of a contrite spirit, And who trembles at My word.  </a:t>
            </a:r>
            <a:r>
              <a:rPr lang="en-US" baseline="30000" dirty="0"/>
              <a:t>3</a:t>
            </a:r>
            <a:r>
              <a:rPr lang="en-US" dirty="0"/>
              <a:t> " He who kills a bull </a:t>
            </a:r>
            <a:r>
              <a:rPr lang="en-US" i="1" dirty="0"/>
              <a:t>is as if </a:t>
            </a:r>
            <a:r>
              <a:rPr lang="en-US" dirty="0"/>
              <a:t>he slays a man; He who sacrifices a lamb, </a:t>
            </a:r>
            <a:r>
              <a:rPr lang="en-US" i="1" dirty="0"/>
              <a:t>as if </a:t>
            </a:r>
            <a:r>
              <a:rPr lang="en-US" dirty="0"/>
              <a:t>he breaks a dog's neck; He who offers a grain offering, </a:t>
            </a:r>
            <a:r>
              <a:rPr lang="en-US" i="1" dirty="0"/>
              <a:t>as if he offers </a:t>
            </a:r>
            <a:r>
              <a:rPr lang="en-US" dirty="0"/>
              <a:t>swine's blood; He who burns incense, </a:t>
            </a:r>
            <a:r>
              <a:rPr lang="en-US" i="1" dirty="0" smtClean="0"/>
              <a:t>as</a:t>
            </a:r>
            <a:endParaRPr lang="en-US" dirty="0"/>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i="1" dirty="0" smtClean="0"/>
              <a:t>if </a:t>
            </a:r>
            <a:r>
              <a:rPr lang="en-US" dirty="0" smtClean="0"/>
              <a:t>he blesses an idol. Just as they have chosen their own ways, And their soul delights in their abominations,  </a:t>
            </a:r>
            <a:r>
              <a:rPr lang="en-US" baseline="30000" dirty="0" smtClean="0"/>
              <a:t>4</a:t>
            </a:r>
            <a:r>
              <a:rPr lang="en-US" dirty="0" smtClean="0"/>
              <a:t> So will I choose their delusions, And bring their fears on them; Because, when I called, no one answered, When I spoke they did not hear; But they did evil before My eyes, And chose </a:t>
            </a:r>
            <a:r>
              <a:rPr lang="en-US" i="1" dirty="0" smtClean="0"/>
              <a:t>that </a:t>
            </a:r>
            <a:r>
              <a:rPr lang="en-US" dirty="0" smtClean="0"/>
              <a:t>in which I do not delight." </a:t>
            </a:r>
            <a:endParaRPr lang="en-US" dirty="0"/>
          </a:p>
        </p:txBody>
      </p:sp>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66:5 Hear the word of the LORD, You who tremble at His word: "Your brethren who hated you, Who cast you out for My name's sake, said, 'Let the LORD be glorified, That we may see your joy.' But they shall be ashamed."  </a:t>
            </a:r>
            <a:r>
              <a:rPr lang="en-US" baseline="30000" dirty="0"/>
              <a:t>6</a:t>
            </a:r>
            <a:r>
              <a:rPr lang="en-US" dirty="0"/>
              <a:t> The sound of noise from the city! A voice from the temple! The voice of the LORD, Who fully repays His enemies!</a:t>
            </a:r>
          </a:p>
          <a:p>
            <a:r>
              <a:rPr lang="en-US" dirty="0"/>
              <a:t> </a:t>
            </a:r>
          </a:p>
        </p:txBody>
      </p:sp>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66:7 "Before she was in labor, she gave birth; Before her pain came, She delivered a male child.  </a:t>
            </a:r>
            <a:r>
              <a:rPr lang="en-US" baseline="30000" dirty="0"/>
              <a:t>8</a:t>
            </a:r>
            <a:r>
              <a:rPr lang="en-US" dirty="0"/>
              <a:t> Who has heard such a thing? Who has seen such things? Shall the earth be made to give birth in one day? </a:t>
            </a:r>
            <a:r>
              <a:rPr lang="en-US" i="1" dirty="0"/>
              <a:t>Or </a:t>
            </a:r>
            <a:r>
              <a:rPr lang="en-US" dirty="0"/>
              <a:t>shall a nation be born at once? For as soon as Zion was in labor, She gave birth to her children.  </a:t>
            </a:r>
            <a:r>
              <a:rPr lang="en-US" baseline="30000" dirty="0"/>
              <a:t>9</a:t>
            </a:r>
            <a:r>
              <a:rPr lang="en-US" dirty="0"/>
              <a:t> Shall I bring to the time of birth, and not cause delivery?" says the LORD. "Shall I who cause delivery shut up </a:t>
            </a:r>
            <a:r>
              <a:rPr lang="en-US" i="1" dirty="0"/>
              <a:t>the womb?" </a:t>
            </a:r>
            <a:r>
              <a:rPr lang="en-US" dirty="0"/>
              <a:t>says your God.</a:t>
            </a:r>
          </a:p>
          <a:p>
            <a:r>
              <a:rPr lang="en-US" dirty="0"/>
              <a:t> </a:t>
            </a:r>
          </a:p>
        </p:txBody>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Isaiah 66:10 " Rejoice with Jerusalem, And be glad with her, all you who love her; Rejoice for joy with her, all you who mourn for her;  </a:t>
            </a:r>
            <a:r>
              <a:rPr lang="en-US" sz="2400" baseline="30000" dirty="0"/>
              <a:t>11</a:t>
            </a:r>
            <a:r>
              <a:rPr lang="en-US" sz="2400" dirty="0"/>
              <a:t> That you may feed and be satisfied With the consolation of her bosom, That you may drink deeply and be delighted With the abundance of her glory."  </a:t>
            </a:r>
            <a:r>
              <a:rPr lang="en-US" sz="2400" baseline="30000" dirty="0"/>
              <a:t>12</a:t>
            </a:r>
            <a:r>
              <a:rPr lang="en-US" sz="2400" dirty="0"/>
              <a:t> For thus says the LORD: "Behold, I will extend peace to her like a river, And the glory of the Gentiles like a flowing stream. Then you shall feed; On </a:t>
            </a:r>
            <a:r>
              <a:rPr lang="en-US" sz="2400" i="1" dirty="0"/>
              <a:t>her </a:t>
            </a:r>
            <a:r>
              <a:rPr lang="en-US" sz="2400" dirty="0"/>
              <a:t>sides shall you be carried, And be dandled on </a:t>
            </a:r>
            <a:r>
              <a:rPr lang="en-US" sz="2400" i="1" dirty="0"/>
              <a:t>her </a:t>
            </a:r>
            <a:r>
              <a:rPr lang="en-US" sz="2400" dirty="0"/>
              <a:t>knees.  </a:t>
            </a:r>
            <a:r>
              <a:rPr lang="en-US" sz="2400" baseline="30000" dirty="0"/>
              <a:t>13</a:t>
            </a:r>
            <a:r>
              <a:rPr lang="en-US" sz="2400" dirty="0"/>
              <a:t> As one whom his mother comforts, So I will comfort you; And you shall be comforted in Jerusalem."  </a:t>
            </a:r>
            <a:r>
              <a:rPr lang="en-US" sz="2400" baseline="30000" dirty="0"/>
              <a:t>14</a:t>
            </a:r>
            <a:r>
              <a:rPr lang="en-US" sz="2400" dirty="0"/>
              <a:t> When you see </a:t>
            </a:r>
            <a:r>
              <a:rPr lang="en-US" sz="2400" i="1" dirty="0"/>
              <a:t>this, </a:t>
            </a:r>
            <a:r>
              <a:rPr lang="en-US" sz="2400" dirty="0"/>
              <a:t>your heart shall rejoice, And your bones shall flourish like grass; The hand of the LORD shall be known to His servants, And </a:t>
            </a:r>
            <a:r>
              <a:rPr lang="en-US" sz="2400" i="1" dirty="0"/>
              <a:t>His </a:t>
            </a:r>
            <a:r>
              <a:rPr lang="en-US" sz="2400" dirty="0"/>
              <a:t>indignation to His enemies.</a:t>
            </a:r>
          </a:p>
        </p:txBody>
      </p:sp>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Isaiah 66:18 " For I </a:t>
            </a:r>
            <a:r>
              <a:rPr lang="en-US" sz="2600" i="1" dirty="0"/>
              <a:t>know </a:t>
            </a:r>
            <a:r>
              <a:rPr lang="en-US" sz="2600" dirty="0"/>
              <a:t>their works and their thoughts. It shall be that I will gather all nations and tongues; and they shall come and see My glory.  </a:t>
            </a:r>
            <a:r>
              <a:rPr lang="en-US" sz="2600" baseline="30000" dirty="0"/>
              <a:t>19</a:t>
            </a:r>
            <a:r>
              <a:rPr lang="en-US" sz="2600" dirty="0"/>
              <a:t> "I will set a sign among them; and those among them who escape I will send to the nations: </a:t>
            </a:r>
            <a:r>
              <a:rPr lang="en-US" sz="2600" i="1" dirty="0"/>
              <a:t>to </a:t>
            </a:r>
            <a:r>
              <a:rPr lang="en-US" sz="2600" dirty="0" err="1"/>
              <a:t>Tarshish</a:t>
            </a:r>
            <a:r>
              <a:rPr lang="en-US" sz="2600" dirty="0"/>
              <a:t> and </a:t>
            </a:r>
            <a:r>
              <a:rPr lang="en-US" sz="2600" dirty="0" err="1"/>
              <a:t>Pul</a:t>
            </a:r>
            <a:r>
              <a:rPr lang="en-US" sz="2600" dirty="0"/>
              <a:t> and </a:t>
            </a:r>
            <a:r>
              <a:rPr lang="en-US" sz="2600" dirty="0" err="1"/>
              <a:t>Lud</a:t>
            </a:r>
            <a:r>
              <a:rPr lang="en-US" sz="2600" dirty="0"/>
              <a:t>, who draw the bow, and Tubal and </a:t>
            </a:r>
            <a:r>
              <a:rPr lang="en-US" sz="2600" dirty="0" err="1"/>
              <a:t>Javan</a:t>
            </a:r>
            <a:r>
              <a:rPr lang="en-US" sz="2600" dirty="0"/>
              <a:t>, </a:t>
            </a:r>
            <a:r>
              <a:rPr lang="en-US" sz="2600" i="1" dirty="0"/>
              <a:t>to </a:t>
            </a:r>
            <a:r>
              <a:rPr lang="en-US" sz="2600" dirty="0"/>
              <a:t>the coastlands afar off who have not heard My fame nor seen My glory. And they shall declare My glory among the Gentiles.  </a:t>
            </a:r>
            <a:r>
              <a:rPr lang="en-US" sz="2600" baseline="30000" dirty="0"/>
              <a:t>20</a:t>
            </a:r>
            <a:r>
              <a:rPr lang="en-US" sz="2600" dirty="0"/>
              <a:t> "Then they shall bring all your brethren for an offering to the LORD out of all nations, on horses and in chariots and in litters, on mules and on camels, to My holy mountain Jerusalem," says the LORD, "as the children of Israel bring an offering in a clean vessel into the house of the LORD.  </a:t>
            </a:r>
            <a:r>
              <a:rPr lang="en-US" sz="2600" baseline="30000" dirty="0"/>
              <a:t>21</a:t>
            </a:r>
            <a:r>
              <a:rPr lang="en-US" sz="2600" dirty="0"/>
              <a:t> "And I will also take some of them for priests </a:t>
            </a:r>
            <a:r>
              <a:rPr lang="en-US" sz="2600" i="1" dirty="0"/>
              <a:t>and </a:t>
            </a:r>
            <a:r>
              <a:rPr lang="en-US" sz="2600" dirty="0"/>
              <a:t>Levites," says the LORD.    </a:t>
            </a:r>
          </a:p>
        </p:txBody>
      </p:sp>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66:22 " For as the new heavens and the new earth Which I will make shall remain before Me," says the LORD, "So shall your descendants and your name remain.  </a:t>
            </a:r>
            <a:r>
              <a:rPr lang="en-US" baseline="30000" dirty="0"/>
              <a:t>23</a:t>
            </a:r>
            <a:r>
              <a:rPr lang="en-US" dirty="0"/>
              <a:t> And it shall come to pass </a:t>
            </a:r>
            <a:r>
              <a:rPr lang="en-US" i="1" dirty="0"/>
              <a:t>That </a:t>
            </a:r>
            <a:r>
              <a:rPr lang="en-US" dirty="0"/>
              <a:t>from one New Moon to another, And from one Sabbath to another, All flesh shall come to worship before Me," says the LORD.  </a:t>
            </a:r>
            <a:r>
              <a:rPr lang="en-US" baseline="30000" dirty="0"/>
              <a:t>24</a:t>
            </a:r>
            <a:r>
              <a:rPr lang="en-US" dirty="0"/>
              <a:t> "And they shall go forth and look Upon the corpses of the men Who have transgressed against Me. For their worm does not die, And their fire is not quenched. They shall be an abhorrence to all flesh."</a:t>
            </a:r>
          </a:p>
        </p:txBody>
      </p:sp>
    </p:spTree>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9:42 " But whoever causes one of these little ones who believe in Me to stumble, it would be better for him if a millstone were hung around his neck, and he were thrown into the sea.  </a:t>
            </a:r>
            <a:r>
              <a:rPr lang="en-US" baseline="30000" dirty="0"/>
              <a:t>43</a:t>
            </a:r>
            <a:r>
              <a:rPr lang="en-US" dirty="0"/>
              <a:t> "If your hand causes you to sin, cut it off. It is better for you to enter into life maimed, rather than having two hands, to go to hell, into the fire that shall never be quenched --  </a:t>
            </a:r>
            <a:r>
              <a:rPr lang="en-US" baseline="30000" dirty="0"/>
              <a:t>44</a:t>
            </a:r>
            <a:r>
              <a:rPr lang="en-US" dirty="0"/>
              <a:t> "where 'Their worm does not die, And the fire is not quenched.'  </a:t>
            </a:r>
            <a:r>
              <a:rPr lang="en-US" baseline="30000" dirty="0"/>
              <a:t>45</a:t>
            </a:r>
            <a:r>
              <a:rPr lang="en-US" dirty="0"/>
              <a:t> "And if your foot causes you to sin, cut it off. It is better for you to enter life lame, rather than having two feet, to be cast into hell, into the fire that shall never be quenched </a:t>
            </a:r>
            <a:r>
              <a:rPr lang="en-US" dirty="0" smtClean="0"/>
              <a:t>--</a:t>
            </a:r>
            <a:endParaRPr lang="en-US" dirty="0"/>
          </a:p>
        </p:txBody>
      </p:sp>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46</a:t>
            </a:r>
            <a:r>
              <a:rPr lang="en-US" dirty="0" smtClean="0"/>
              <a:t> "where 'Their worm does not die, And the fire is not quenched.'  </a:t>
            </a:r>
            <a:r>
              <a:rPr lang="en-US" baseline="30000" dirty="0" smtClean="0"/>
              <a:t>47</a:t>
            </a:r>
            <a:r>
              <a:rPr lang="en-US" dirty="0" smtClean="0"/>
              <a:t> "And if your eye causes you to sin, pluck it out. It is better for you to enter the kingdom of God with one eye, rather than having two eyes, to be cast into hell fire --  </a:t>
            </a:r>
            <a:r>
              <a:rPr lang="en-US" baseline="30000" dirty="0" smtClean="0"/>
              <a:t>48</a:t>
            </a:r>
            <a:r>
              <a:rPr lang="en-US" dirty="0" smtClean="0"/>
              <a:t> "where 'Their worm does not die, And the fire is not quenched.'</a:t>
            </a:r>
            <a:endParaRPr lang="en-US" dirty="0"/>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Regarding the divisions of this chapter, we have (1) God's reply to the complaints visible in Israel's prayer for deliverance (Isaiah 65:1-7); (2) regardless of the total destruction awaiting the irreligious majority, a faithful remnant shall be redeemed (Isaiah 65:8-12); (3) a mingling of threats to the unfaithful and promises to the faithful (Isaiah 65:13-16); (4) a glorious depiction of the age of Messiah (Isaiah 65:17-25). Coffman’s commentary. </a:t>
            </a:r>
          </a:p>
        </p:txBody>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3:5 Trust in the LORD with all your heart, And lean not on your own understanding;  </a:t>
            </a:r>
            <a:r>
              <a:rPr lang="en-US" baseline="30000" dirty="0"/>
              <a:t>6</a:t>
            </a:r>
            <a:r>
              <a:rPr lang="en-US" dirty="0"/>
              <a:t> In all your ways acknowledge Him, And He shall direct your paths.  </a:t>
            </a:r>
            <a:r>
              <a:rPr lang="en-US" baseline="30000" dirty="0"/>
              <a:t>7</a:t>
            </a:r>
            <a:r>
              <a:rPr lang="en-US" dirty="0"/>
              <a:t> Do not be wise in your own eyes; Fear the LORD and depart from evil.  </a:t>
            </a:r>
            <a:r>
              <a:rPr lang="en-US" baseline="30000" dirty="0"/>
              <a:t>8</a:t>
            </a:r>
            <a:r>
              <a:rPr lang="en-US" dirty="0"/>
              <a:t> It will be health to your flesh, And strength to your bones. </a:t>
            </a:r>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65:1 "I was sought by </a:t>
            </a:r>
            <a:r>
              <a:rPr lang="en-US" i="1" dirty="0"/>
              <a:t>those who </a:t>
            </a:r>
            <a:r>
              <a:rPr lang="en-US" dirty="0"/>
              <a:t>did not ask </a:t>
            </a:r>
            <a:r>
              <a:rPr lang="en-US" i="1" dirty="0"/>
              <a:t>for Me; </a:t>
            </a:r>
            <a:r>
              <a:rPr lang="en-US" dirty="0"/>
              <a:t>I was found by </a:t>
            </a:r>
            <a:r>
              <a:rPr lang="en-US" i="1" dirty="0"/>
              <a:t>those who </a:t>
            </a:r>
            <a:r>
              <a:rPr lang="en-US" dirty="0"/>
              <a:t>did not seek Me. I said, 'Here I am, here I am,' To a nation </a:t>
            </a:r>
            <a:r>
              <a:rPr lang="en-US" i="1" dirty="0"/>
              <a:t>that </a:t>
            </a:r>
            <a:r>
              <a:rPr lang="en-US" dirty="0"/>
              <a:t>was not called by My name.</a:t>
            </a:r>
          </a:p>
          <a:p>
            <a:r>
              <a:rPr lang="en-US" dirty="0"/>
              <a:t> </a:t>
            </a:r>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Isaiah 65:2 I have stretched out My hands all day long to a rebellious people, Who walk in a way </a:t>
            </a:r>
            <a:r>
              <a:rPr lang="en-US" sz="2400" i="1" dirty="0"/>
              <a:t>that is </a:t>
            </a:r>
            <a:r>
              <a:rPr lang="en-US" sz="2400" dirty="0"/>
              <a:t>not good, According to their own thoughts;  </a:t>
            </a:r>
            <a:r>
              <a:rPr lang="en-US" sz="2400" baseline="30000" dirty="0"/>
              <a:t>3</a:t>
            </a:r>
            <a:r>
              <a:rPr lang="en-US" sz="2400" dirty="0"/>
              <a:t> A people who provoke Me to anger continually to My face; Who sacrifice in gardens, And burn incense on altars of brick;  </a:t>
            </a:r>
            <a:r>
              <a:rPr lang="en-US" sz="2400" baseline="30000" dirty="0"/>
              <a:t>4</a:t>
            </a:r>
            <a:r>
              <a:rPr lang="en-US" sz="2400" dirty="0"/>
              <a:t> Who sit among the graves, And spend the night in the tombs; Who eat swine's flesh, And the broth of abominable things is </a:t>
            </a:r>
            <a:r>
              <a:rPr lang="en-US" sz="2400" i="1" dirty="0"/>
              <a:t>in </a:t>
            </a:r>
            <a:r>
              <a:rPr lang="en-US" sz="2400" dirty="0"/>
              <a:t>their vessels;  </a:t>
            </a:r>
            <a:r>
              <a:rPr lang="en-US" sz="2400" baseline="30000" dirty="0"/>
              <a:t>5</a:t>
            </a:r>
            <a:r>
              <a:rPr lang="en-US" sz="2400" dirty="0"/>
              <a:t> Who say, 'Keep to yourself, Do not come near me, For I am holier than you!' These </a:t>
            </a:r>
            <a:r>
              <a:rPr lang="en-US" sz="2400" i="1" dirty="0"/>
              <a:t>are </a:t>
            </a:r>
            <a:r>
              <a:rPr lang="en-US" sz="2400" dirty="0"/>
              <a:t>smoke in My nostrils, A fire that burns all the day.  </a:t>
            </a:r>
            <a:r>
              <a:rPr lang="en-US" sz="2400" baseline="30000" dirty="0"/>
              <a:t>6</a:t>
            </a:r>
            <a:r>
              <a:rPr lang="en-US" sz="2400" dirty="0"/>
              <a:t> "Behold, </a:t>
            </a:r>
            <a:r>
              <a:rPr lang="en-US" sz="2400" i="1" dirty="0"/>
              <a:t>it is </a:t>
            </a:r>
            <a:r>
              <a:rPr lang="en-US" sz="2400" dirty="0"/>
              <a:t>written before Me: I will not keep silence, but will repay -- Even repay into their bosom --  </a:t>
            </a:r>
            <a:r>
              <a:rPr lang="en-US" sz="2400" baseline="30000" dirty="0"/>
              <a:t>7</a:t>
            </a:r>
            <a:r>
              <a:rPr lang="en-US" sz="2400" dirty="0"/>
              <a:t> Your iniquities and the iniquities of your fathers together," Says the LORD, "Who have burned incense on the mountains And blasphemed Me on the hills; Therefore I will measure their former work into their bosom."</a:t>
            </a: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65:8 Thus says the LORD: "As the new wine is found in the cluster, And </a:t>
            </a:r>
            <a:r>
              <a:rPr lang="en-US" i="1" dirty="0"/>
              <a:t>one </a:t>
            </a:r>
            <a:r>
              <a:rPr lang="en-US" dirty="0"/>
              <a:t>says, 'Do not destroy it, For a blessing </a:t>
            </a:r>
            <a:r>
              <a:rPr lang="en-US" i="1" dirty="0"/>
              <a:t>is </a:t>
            </a:r>
            <a:r>
              <a:rPr lang="en-US" dirty="0"/>
              <a:t>in it,' So will I do for My servants' sake, That I may not destroy them all.  </a:t>
            </a:r>
            <a:r>
              <a:rPr lang="en-US" baseline="30000" dirty="0"/>
              <a:t>9</a:t>
            </a:r>
            <a:r>
              <a:rPr lang="en-US" dirty="0"/>
              <a:t> I will bring forth descendants from Jacob, And from Judah an heir of My mountains; My elect shall inherit it, And My servants shall dwell there.  </a:t>
            </a:r>
            <a:r>
              <a:rPr lang="en-US" baseline="30000" dirty="0"/>
              <a:t>10</a:t>
            </a:r>
            <a:r>
              <a:rPr lang="en-US" dirty="0"/>
              <a:t> Sharon shall be a fold of flocks, And the Valley of </a:t>
            </a:r>
            <a:r>
              <a:rPr lang="en-US" dirty="0" err="1"/>
              <a:t>Achor</a:t>
            </a:r>
            <a:r>
              <a:rPr lang="en-US" dirty="0"/>
              <a:t> a place for herds to lie down, For My people who have sought Me.</a:t>
            </a: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65:11 "But you </a:t>
            </a:r>
            <a:r>
              <a:rPr lang="en-US" i="1" dirty="0"/>
              <a:t>are </a:t>
            </a:r>
            <a:r>
              <a:rPr lang="en-US" dirty="0"/>
              <a:t>those who forsake the LORD, Who forget My holy mountain, Who prepare a table for Gad, And who furnish a drink offering for </a:t>
            </a:r>
            <a:r>
              <a:rPr lang="en-US" dirty="0" err="1"/>
              <a:t>Meni</a:t>
            </a:r>
            <a:r>
              <a:rPr lang="en-US" dirty="0"/>
              <a:t>.  </a:t>
            </a:r>
            <a:r>
              <a:rPr lang="en-US" baseline="30000" dirty="0"/>
              <a:t>12</a:t>
            </a:r>
            <a:r>
              <a:rPr lang="en-US" dirty="0"/>
              <a:t> Therefore I will number you for the sword, And you shall all bow down to the slaughter; Because, when I called, you did not answer; When I spoke, you did not hear, But did evil before My eyes, And chose </a:t>
            </a:r>
            <a:r>
              <a:rPr lang="en-US" i="1" dirty="0"/>
              <a:t>that </a:t>
            </a:r>
            <a:r>
              <a:rPr lang="en-US" dirty="0"/>
              <a:t>in which I do not delight."</a:t>
            </a: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65:13 Therefore thus says the Lord GOD: "Behold, My servants shall eat, But you shall be hungry; Behold, My servants shall drink, But you shall be thirsty; Behold, My servants shall rejoice, But you shall be ashamed;  </a:t>
            </a:r>
            <a:r>
              <a:rPr lang="en-US" baseline="30000" dirty="0"/>
              <a:t>14</a:t>
            </a:r>
            <a:r>
              <a:rPr lang="en-US" dirty="0"/>
              <a:t> Behold, My servants shall sing for joy of heart, But you shall cry for sorrow of heart, And wail for grief of spirit.  </a:t>
            </a:r>
            <a:r>
              <a:rPr lang="en-US" baseline="30000" dirty="0"/>
              <a:t>15</a:t>
            </a:r>
            <a:r>
              <a:rPr lang="en-US" dirty="0"/>
              <a:t> You shall leave your name as a curse to My chosen; For the Lord GOD will slay you, And call His servants by another name;  </a:t>
            </a:r>
            <a:r>
              <a:rPr lang="en-US" baseline="30000" dirty="0"/>
              <a:t>16</a:t>
            </a:r>
            <a:r>
              <a:rPr lang="en-US" dirty="0"/>
              <a:t> So that he who blesses himself in the earth Shall bless himself in the God of truth; And he who swears in the earth Shall swear by the God of truth; Because the former troubles are forgotten, And because they are hidden from My eyes.</a:t>
            </a:r>
          </a:p>
          <a:p>
            <a:r>
              <a:rPr lang="en-US" dirty="0"/>
              <a:t> </a:t>
            </a:r>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Isaiah 65:17 " For behold, I create new heavens and a new earth; And the former shall not be remembered or come to mind.  </a:t>
            </a:r>
            <a:r>
              <a:rPr lang="en-US" sz="2600" baseline="30000" dirty="0"/>
              <a:t>18</a:t>
            </a:r>
            <a:r>
              <a:rPr lang="en-US" sz="2600" dirty="0"/>
              <a:t> But be glad and rejoice forever in what I create; For behold, I create Jerusalem </a:t>
            </a:r>
            <a:r>
              <a:rPr lang="en-US" sz="2600" i="1" dirty="0"/>
              <a:t>as </a:t>
            </a:r>
            <a:r>
              <a:rPr lang="en-US" sz="2600" dirty="0"/>
              <a:t>a rejoicing, And her people a joy.  </a:t>
            </a:r>
            <a:r>
              <a:rPr lang="en-US" sz="2600" baseline="30000" dirty="0"/>
              <a:t>19</a:t>
            </a:r>
            <a:r>
              <a:rPr lang="en-US" sz="2600" dirty="0"/>
              <a:t> I will rejoice in Jerusalem, And joy in My people; The voice of weeping shall no longer be heard in her, Nor the voice of crying.  </a:t>
            </a:r>
            <a:r>
              <a:rPr lang="en-US" sz="2600" baseline="30000" dirty="0"/>
              <a:t>20</a:t>
            </a:r>
            <a:r>
              <a:rPr lang="en-US" sz="2600" dirty="0"/>
              <a:t> " No more shall an infant from there </a:t>
            </a:r>
            <a:r>
              <a:rPr lang="en-US" sz="2600" i="1" dirty="0"/>
              <a:t>live but a few </a:t>
            </a:r>
            <a:r>
              <a:rPr lang="en-US" sz="2600" dirty="0"/>
              <a:t>days, Nor an old man who has not fulfilled his days; For the child shall die one hundred years old, But the sinner </a:t>
            </a:r>
            <a:r>
              <a:rPr lang="en-US" sz="2600" i="1" dirty="0"/>
              <a:t>being </a:t>
            </a:r>
            <a:r>
              <a:rPr lang="en-US" sz="2600" dirty="0"/>
              <a:t>one hundred years old shall be accursed.  </a:t>
            </a:r>
            <a:r>
              <a:rPr lang="en-US" sz="2600" baseline="30000" dirty="0"/>
              <a:t>21</a:t>
            </a:r>
            <a:r>
              <a:rPr lang="en-US" sz="2600" dirty="0"/>
              <a:t> They shall build houses and inhabit </a:t>
            </a:r>
            <a:r>
              <a:rPr lang="en-US" sz="2600" i="1" dirty="0"/>
              <a:t>them; </a:t>
            </a:r>
            <a:r>
              <a:rPr lang="en-US" sz="2600" dirty="0"/>
              <a:t>They shall plant vineyards and eat their fruit.  </a:t>
            </a:r>
          </a:p>
        </p:txBody>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22</a:t>
            </a:r>
            <a:r>
              <a:rPr lang="en-US" dirty="0" smtClean="0"/>
              <a:t> They shall not build and another inhabit; They shall not plant and another eat; For as the days of a tree, </a:t>
            </a:r>
            <a:r>
              <a:rPr lang="en-US" i="1" dirty="0" smtClean="0"/>
              <a:t>so shall be </a:t>
            </a:r>
            <a:r>
              <a:rPr lang="en-US" dirty="0" smtClean="0"/>
              <a:t>the days of My people, And My elect shall long enjoy the work of their hands.  </a:t>
            </a:r>
            <a:r>
              <a:rPr lang="en-US" baseline="30000" dirty="0" smtClean="0"/>
              <a:t>23</a:t>
            </a:r>
            <a:r>
              <a:rPr lang="en-US" dirty="0" smtClean="0"/>
              <a:t> They shall not labor in vain, Nor bring forth children for trouble; For they </a:t>
            </a:r>
            <a:r>
              <a:rPr lang="en-US" i="1" dirty="0" smtClean="0"/>
              <a:t>shall be </a:t>
            </a:r>
            <a:r>
              <a:rPr lang="en-US" dirty="0" smtClean="0"/>
              <a:t>the descendants of the blessed of the LORD, And their offspring with them.  </a:t>
            </a:r>
            <a:r>
              <a:rPr lang="en-US" baseline="30000" dirty="0" smtClean="0"/>
              <a:t>24</a:t>
            </a:r>
            <a:r>
              <a:rPr lang="en-US" dirty="0" smtClean="0"/>
              <a:t> " It shall come to pass That before they call, I will answer; And while they are still speaking, I will hear.  </a:t>
            </a:r>
            <a:r>
              <a:rPr lang="en-US" baseline="30000" dirty="0" smtClean="0"/>
              <a:t>25</a:t>
            </a:r>
            <a:r>
              <a:rPr lang="en-US" dirty="0" smtClean="0"/>
              <a:t> The wolf and the lamb shall feed together, The lion shall eat straw like the ox, And dust </a:t>
            </a:r>
            <a:r>
              <a:rPr lang="en-US" i="1" dirty="0" smtClean="0"/>
              <a:t>shall be </a:t>
            </a:r>
            <a:r>
              <a:rPr lang="en-US" dirty="0" smtClean="0"/>
              <a:t>the serpent's food. They shall not hurt nor destroy in all My holy mountain," Says the LORD.</a:t>
            </a:r>
            <a:endParaRPr lang="en-US" dirty="0"/>
          </a:p>
        </p:txBody>
      </p:sp>
    </p:spTree>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2286</TotalTime>
  <Words>2064</Words>
  <Application>Microsoft Office PowerPoint</Application>
  <PresentationFormat>On-screen Show (4:3)</PresentationFormat>
  <Paragraphs>25</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47</cp:revision>
  <dcterms:created xsi:type="dcterms:W3CDTF">2006-12-19T00:50:39Z</dcterms:created>
  <dcterms:modified xsi:type="dcterms:W3CDTF">2013-01-26T00:27:24Z</dcterms:modified>
</cp:coreProperties>
</file>