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3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498344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2552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34958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46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241208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4441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6319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07665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865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6177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4006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ISAIAH 63-64</a:t>
            </a:r>
          </a:p>
          <a:p>
            <a:pPr algn="ctr"/>
            <a:r>
              <a:rPr lang="en-US" dirty="0"/>
              <a:t>PART 21</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64:1 Oh, that You would rend the heavens! That You would come down! That the mountains might shake at Your presence --  </a:t>
            </a:r>
            <a:r>
              <a:rPr lang="en-US" baseline="30000" dirty="0"/>
              <a:t>2</a:t>
            </a:r>
            <a:r>
              <a:rPr lang="en-US" dirty="0"/>
              <a:t> As fire burns brushwood, As fire causes water to boil -- To make Your name known to Your adversaries, </a:t>
            </a:r>
            <a:r>
              <a:rPr lang="en-US" i="1" dirty="0"/>
              <a:t>That </a:t>
            </a:r>
            <a:r>
              <a:rPr lang="en-US" dirty="0"/>
              <a:t>the nations may tremble at Your presence!  </a:t>
            </a:r>
            <a:r>
              <a:rPr lang="en-US" baseline="30000" dirty="0"/>
              <a:t>3</a:t>
            </a:r>
            <a:r>
              <a:rPr lang="en-US" dirty="0"/>
              <a:t> When You did awesome things </a:t>
            </a:r>
            <a:r>
              <a:rPr lang="en-US" i="1" dirty="0"/>
              <a:t>for which </a:t>
            </a:r>
            <a:r>
              <a:rPr lang="en-US" dirty="0"/>
              <a:t>we did not look, You came down, The mountains shook at Your presence.  </a:t>
            </a:r>
            <a:r>
              <a:rPr lang="en-US" baseline="30000" dirty="0"/>
              <a:t>4</a:t>
            </a:r>
            <a:r>
              <a:rPr lang="en-US" dirty="0"/>
              <a:t> For since the beginning of the world </a:t>
            </a:r>
            <a:r>
              <a:rPr lang="en-US" i="1" dirty="0"/>
              <a:t>Men </a:t>
            </a:r>
            <a:r>
              <a:rPr lang="en-US" dirty="0"/>
              <a:t>have not heard nor perceived by the ear, Nor has the eye seen any God besides You, Who acts for the one who waits for Him.</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64:5 You meet him who rejoices and does righteousness, </a:t>
            </a:r>
            <a:r>
              <a:rPr lang="en-US" i="1" dirty="0"/>
              <a:t>Who </a:t>
            </a:r>
            <a:r>
              <a:rPr lang="en-US" dirty="0"/>
              <a:t>remembers You in Your ways. You are indeed angry, for we have sinned -- In these ways we continue; And we need to be saved.  </a:t>
            </a:r>
            <a:r>
              <a:rPr lang="en-US" baseline="30000" dirty="0"/>
              <a:t>6</a:t>
            </a:r>
            <a:r>
              <a:rPr lang="en-US" dirty="0"/>
              <a:t> But we are all like an unclean </a:t>
            </a:r>
            <a:r>
              <a:rPr lang="en-US" i="1" dirty="0"/>
              <a:t>thing, </a:t>
            </a:r>
            <a:r>
              <a:rPr lang="en-US" dirty="0"/>
              <a:t>And all our </a:t>
            </a:r>
            <a:r>
              <a:rPr lang="en-US" dirty="0" err="1"/>
              <a:t>righteousnesses</a:t>
            </a:r>
            <a:r>
              <a:rPr lang="en-US" dirty="0"/>
              <a:t> </a:t>
            </a:r>
            <a:r>
              <a:rPr lang="en-US" i="1" dirty="0"/>
              <a:t>are </a:t>
            </a:r>
            <a:r>
              <a:rPr lang="en-US" dirty="0"/>
              <a:t>like filthy rags; We all fade as a leaf, And our iniquities, like the wind, Have taken us away.  </a:t>
            </a:r>
            <a:r>
              <a:rPr lang="en-US" baseline="30000" dirty="0"/>
              <a:t>7</a:t>
            </a:r>
            <a:r>
              <a:rPr lang="en-US" dirty="0"/>
              <a:t> And </a:t>
            </a:r>
            <a:r>
              <a:rPr lang="en-US" i="1" dirty="0"/>
              <a:t>there is </a:t>
            </a:r>
            <a:r>
              <a:rPr lang="en-US" dirty="0"/>
              <a:t>no one who calls on Your name, Who stirs himself up to take hold of You; For You have hidden Your face from us, And have consumed us because of our iniquities.</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4:8 Draw near to God and He will draw near to you. </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4:8 … Cleanse </a:t>
            </a:r>
            <a:r>
              <a:rPr lang="en-US" i="1" dirty="0"/>
              <a:t>your </a:t>
            </a:r>
            <a:r>
              <a:rPr lang="en-US" dirty="0"/>
              <a:t>hands, </a:t>
            </a:r>
            <a:r>
              <a:rPr lang="en-US" i="1" dirty="0"/>
              <a:t>you </a:t>
            </a:r>
            <a:r>
              <a:rPr lang="en-US" dirty="0"/>
              <a:t>sinners; and purify </a:t>
            </a:r>
            <a:r>
              <a:rPr lang="en-US" i="1" dirty="0"/>
              <a:t>your </a:t>
            </a:r>
            <a:r>
              <a:rPr lang="en-US" dirty="0"/>
              <a:t>hearts, </a:t>
            </a:r>
            <a:r>
              <a:rPr lang="en-US" i="1" dirty="0"/>
              <a:t>you </a:t>
            </a:r>
            <a:r>
              <a:rPr lang="en-US" dirty="0"/>
              <a:t>double-minded.  </a:t>
            </a:r>
            <a:r>
              <a:rPr lang="en-US" baseline="30000" dirty="0"/>
              <a:t>9</a:t>
            </a:r>
            <a:r>
              <a:rPr lang="en-US" dirty="0"/>
              <a:t> Lament and mourn and weep! Let your laughter be turned to mourning and </a:t>
            </a:r>
            <a:r>
              <a:rPr lang="en-US" i="1" dirty="0"/>
              <a:t>your </a:t>
            </a:r>
            <a:r>
              <a:rPr lang="en-US" dirty="0"/>
              <a:t>joy to gloom.  </a:t>
            </a:r>
            <a:r>
              <a:rPr lang="en-US" baseline="30000" dirty="0"/>
              <a:t>10</a:t>
            </a:r>
            <a:r>
              <a:rPr lang="en-US" dirty="0"/>
              <a:t> Humble yourselves in the sight of the Lord, and He will lift you up.</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64:8 But now, O LORD, You </a:t>
            </a:r>
            <a:r>
              <a:rPr lang="en-US" i="1" dirty="0"/>
              <a:t>are </a:t>
            </a:r>
            <a:r>
              <a:rPr lang="en-US" dirty="0"/>
              <a:t>our Father; We </a:t>
            </a:r>
            <a:r>
              <a:rPr lang="en-US" i="1" dirty="0"/>
              <a:t>are </a:t>
            </a:r>
            <a:r>
              <a:rPr lang="en-US" dirty="0"/>
              <a:t>the clay, and You our potter; And all we </a:t>
            </a:r>
            <a:r>
              <a:rPr lang="en-US" i="1" dirty="0"/>
              <a:t>are </a:t>
            </a:r>
            <a:r>
              <a:rPr lang="en-US" dirty="0"/>
              <a:t>the work of Your hand. </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Jeremiah 18:1 The word which came to Jeremiah from the LORD, saying:  </a:t>
            </a:r>
            <a:r>
              <a:rPr lang="en-US" baseline="30000" dirty="0"/>
              <a:t>2</a:t>
            </a:r>
            <a:r>
              <a:rPr lang="en-US" dirty="0"/>
              <a:t> "Arise and go down to the potter's house, and there I will cause you to hear My words."  </a:t>
            </a:r>
            <a:r>
              <a:rPr lang="en-US" baseline="30000" dirty="0"/>
              <a:t>3</a:t>
            </a:r>
            <a:r>
              <a:rPr lang="en-US" dirty="0"/>
              <a:t> Then I went down to the potter's house, and there he was, making something at the wheel.  </a:t>
            </a:r>
            <a:r>
              <a:rPr lang="en-US" baseline="30000" dirty="0"/>
              <a:t>4</a:t>
            </a:r>
            <a:r>
              <a:rPr lang="en-US" dirty="0"/>
              <a:t> And the vessel that he made of clay was marred in the hand of the potter; so he made it again into another vessel, as it seemed good to the potter to make.  </a:t>
            </a:r>
            <a:r>
              <a:rPr lang="en-US" baseline="30000" dirty="0"/>
              <a:t>5</a:t>
            </a:r>
            <a:r>
              <a:rPr lang="en-US" dirty="0"/>
              <a:t> Then the word of the LORD came to me, saying:  </a:t>
            </a:r>
            <a:r>
              <a:rPr lang="en-US" baseline="30000" dirty="0"/>
              <a:t>6</a:t>
            </a:r>
            <a:r>
              <a:rPr lang="en-US" dirty="0"/>
              <a:t> "O house of Israel, can I not do with you as this potter?" says the LORD. "Look, as the clay </a:t>
            </a:r>
            <a:r>
              <a:rPr lang="en-US" i="1" dirty="0"/>
              <a:t>is </a:t>
            </a:r>
            <a:r>
              <a:rPr lang="en-US" dirty="0"/>
              <a:t>in the potter's hand, so </a:t>
            </a:r>
            <a:r>
              <a:rPr lang="en-US" i="1" dirty="0"/>
              <a:t>are </a:t>
            </a:r>
            <a:r>
              <a:rPr lang="en-US" dirty="0"/>
              <a:t>you in My hand, O house of Israel!  </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baseline="30000" dirty="0" smtClean="0"/>
              <a:t>7</a:t>
            </a:r>
            <a:r>
              <a:rPr lang="en-US" sz="2600" dirty="0" smtClean="0"/>
              <a:t> "The instant I speak concerning a nation and concerning a kingdom, to pluck up, to pull down, and to destroy </a:t>
            </a:r>
            <a:r>
              <a:rPr lang="en-US" sz="2600" i="1" dirty="0" smtClean="0"/>
              <a:t>it,</a:t>
            </a:r>
            <a:r>
              <a:rPr lang="en-US" sz="2600" dirty="0" smtClean="0"/>
              <a:t>  </a:t>
            </a:r>
            <a:r>
              <a:rPr lang="en-US" sz="2600" baseline="30000" dirty="0" smtClean="0"/>
              <a:t>8</a:t>
            </a:r>
            <a:r>
              <a:rPr lang="en-US" sz="2600" dirty="0" smtClean="0"/>
              <a:t> "if that nation against whom I have spoken turns from its evil, I will relent of the disaster that I thought to bring upon it.  </a:t>
            </a:r>
            <a:r>
              <a:rPr lang="en-US" sz="2600" baseline="30000" dirty="0" smtClean="0"/>
              <a:t>9</a:t>
            </a:r>
            <a:r>
              <a:rPr lang="en-US" sz="2600" dirty="0" smtClean="0"/>
              <a:t> "And the instant I speak concerning a nation and concerning a kingdom, to build and to plant </a:t>
            </a:r>
            <a:r>
              <a:rPr lang="en-US" sz="2600" i="1" dirty="0" smtClean="0"/>
              <a:t>it,</a:t>
            </a:r>
            <a:r>
              <a:rPr lang="en-US" sz="2600" dirty="0" smtClean="0"/>
              <a:t>  </a:t>
            </a:r>
            <a:r>
              <a:rPr lang="en-US" sz="2600" baseline="30000" dirty="0" smtClean="0"/>
              <a:t>10</a:t>
            </a:r>
            <a:r>
              <a:rPr lang="en-US" sz="2600" dirty="0" smtClean="0"/>
              <a:t> "if it does evil in My sight so that it does not obey My voice, then I will relent concerning the good with which I said I would benefit it.  </a:t>
            </a:r>
            <a:r>
              <a:rPr lang="en-US" sz="2600" baseline="30000" dirty="0" smtClean="0"/>
              <a:t>11</a:t>
            </a:r>
            <a:r>
              <a:rPr lang="en-US" sz="2600" dirty="0" smtClean="0"/>
              <a:t> " Now therefore, speak to the men of Judah and to the inhabitants of Jerusalem, saying, 'Thus says the LORD: "Behold, I am fashioning a disaster and devising a plan against you. Return now every one from his evil way, and make your ways and your doings good." ' "</a:t>
            </a:r>
            <a:endParaRPr lang="en-US" sz="2600" dirty="0"/>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Isaiah </a:t>
            </a:r>
            <a:r>
              <a:rPr lang="en-US" dirty="0"/>
              <a:t>64: </a:t>
            </a:r>
            <a:r>
              <a:rPr lang="en-US" baseline="30000" dirty="0"/>
              <a:t>9</a:t>
            </a:r>
            <a:r>
              <a:rPr lang="en-US" dirty="0"/>
              <a:t> Do not be furious, O LORD, Nor remember iniquity forever; Indeed, please look -- we all </a:t>
            </a:r>
            <a:r>
              <a:rPr lang="en-US" i="1" dirty="0"/>
              <a:t>are </a:t>
            </a:r>
            <a:r>
              <a:rPr lang="en-US" dirty="0"/>
              <a:t>Your people!  </a:t>
            </a:r>
            <a:r>
              <a:rPr lang="en-US" baseline="30000" dirty="0"/>
              <a:t>10</a:t>
            </a:r>
            <a:r>
              <a:rPr lang="en-US" dirty="0"/>
              <a:t> Your holy cities are a wilderness, Zion is a wilderness, Jerusalem a desolation.  </a:t>
            </a:r>
            <a:r>
              <a:rPr lang="en-US" baseline="30000" dirty="0"/>
              <a:t>11</a:t>
            </a:r>
            <a:r>
              <a:rPr lang="en-US" dirty="0"/>
              <a:t> Our holy and beautiful temple, Where our fathers praised You, Is burned up with fire; And all our pleasant things are laid waste.  </a:t>
            </a:r>
            <a:r>
              <a:rPr lang="en-US" baseline="30000" dirty="0"/>
              <a:t>12</a:t>
            </a:r>
            <a:r>
              <a:rPr lang="en-US" dirty="0"/>
              <a:t> Will You restrain Yourself because of these </a:t>
            </a:r>
            <a:r>
              <a:rPr lang="en-US" i="1" dirty="0"/>
              <a:t>things, </a:t>
            </a:r>
            <a:r>
              <a:rPr lang="en-US" dirty="0"/>
              <a:t>O LORD? Will You hold Your peace, and afflict us very severely?</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What </a:t>
            </a:r>
            <a:r>
              <a:rPr lang="en-US" dirty="0"/>
              <a:t>are you doing about this knowledge</a:t>
            </a:r>
            <a:r>
              <a:rPr lang="en-US" dirty="0" smtClean="0"/>
              <a:t>?</a:t>
            </a:r>
          </a:p>
          <a:p>
            <a:pPr eaLnBrk="1" hangingPunct="1"/>
            <a:endParaRPr lang="en-US" dirty="0"/>
          </a:p>
          <a:p>
            <a:pPr eaLnBrk="1" hangingPunct="1"/>
            <a:r>
              <a:rPr lang="en-US" dirty="0" smtClean="0"/>
              <a:t>Does </a:t>
            </a:r>
            <a:r>
              <a:rPr lang="en-US" dirty="0"/>
              <a:t>it motivate you to warn and plead with the lost? </a:t>
            </a:r>
            <a:endParaRPr lang="en-US" dirty="0" smtClean="0"/>
          </a:p>
          <a:p>
            <a:pPr eaLnBrk="1" hangingPunct="1"/>
            <a:endParaRPr lang="en-US" dirty="0"/>
          </a:p>
          <a:p>
            <a:pPr eaLnBrk="1" hangingPunct="1"/>
            <a:r>
              <a:rPr lang="en-US" dirty="0" smtClean="0"/>
              <a:t>Do </a:t>
            </a:r>
            <a:r>
              <a:rPr lang="en-US" dirty="0"/>
              <a:t>you spend time praying to God for how you might be able to get these sinful people to open their eyes before it is too late? </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63:1 Who </a:t>
            </a:r>
            <a:r>
              <a:rPr lang="en-US" i="1" dirty="0"/>
              <a:t>is </a:t>
            </a:r>
            <a:r>
              <a:rPr lang="en-US" dirty="0"/>
              <a:t>this who comes from Edom, With dyed garments from </a:t>
            </a:r>
            <a:r>
              <a:rPr lang="en-US" dirty="0" err="1"/>
              <a:t>Bozrah</a:t>
            </a:r>
            <a:r>
              <a:rPr lang="en-US" dirty="0"/>
              <a:t>, This </a:t>
            </a:r>
            <a:r>
              <a:rPr lang="en-US" i="1" dirty="0"/>
              <a:t>One who is </a:t>
            </a:r>
            <a:r>
              <a:rPr lang="en-US" dirty="0"/>
              <a:t>glorious in His apparel, Traveling in the greatness of His strength? -- "I who speak in righteousness, mighty to save."  </a:t>
            </a:r>
            <a:r>
              <a:rPr lang="en-US" baseline="30000" dirty="0"/>
              <a:t>2</a:t>
            </a:r>
            <a:r>
              <a:rPr lang="en-US" dirty="0"/>
              <a:t> Why </a:t>
            </a:r>
            <a:r>
              <a:rPr lang="en-US" i="1" dirty="0"/>
              <a:t>is </a:t>
            </a:r>
            <a:r>
              <a:rPr lang="en-US" dirty="0"/>
              <a:t>Your apparel red, And Your garments like one who treads in the winepress?  </a:t>
            </a:r>
            <a:r>
              <a:rPr lang="en-US" baseline="30000" dirty="0"/>
              <a:t>3</a:t>
            </a:r>
            <a:r>
              <a:rPr lang="en-US" dirty="0"/>
              <a:t> " I have trodden the winepress alone, And from the peoples no one </a:t>
            </a:r>
            <a:r>
              <a:rPr lang="en-US" i="1" dirty="0"/>
              <a:t>was </a:t>
            </a:r>
            <a:r>
              <a:rPr lang="en-US" dirty="0"/>
              <a:t>with Me. For I have trodden them in My anger, And trampled them in My fury; Their blood is sprinkled upon My garments, And I have stained all My robes.  </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4</a:t>
            </a:r>
            <a:r>
              <a:rPr lang="en-US" dirty="0" smtClean="0"/>
              <a:t> For the day of vengeance </a:t>
            </a:r>
            <a:r>
              <a:rPr lang="en-US" i="1" dirty="0" smtClean="0"/>
              <a:t>is </a:t>
            </a:r>
            <a:r>
              <a:rPr lang="en-US" dirty="0" smtClean="0"/>
              <a:t>in My heart, And the year of My redeemed has come.  </a:t>
            </a:r>
            <a:r>
              <a:rPr lang="en-US" baseline="30000" dirty="0" smtClean="0"/>
              <a:t>5</a:t>
            </a:r>
            <a:r>
              <a:rPr lang="en-US" dirty="0" smtClean="0"/>
              <a:t> I looked, but </a:t>
            </a:r>
            <a:r>
              <a:rPr lang="en-US" i="1" dirty="0" smtClean="0"/>
              <a:t>there was </a:t>
            </a:r>
            <a:r>
              <a:rPr lang="en-US" dirty="0" smtClean="0"/>
              <a:t>no one to help, And I wondered That </a:t>
            </a:r>
            <a:r>
              <a:rPr lang="en-US" i="1" dirty="0" smtClean="0"/>
              <a:t>there was </a:t>
            </a:r>
            <a:r>
              <a:rPr lang="en-US" dirty="0" smtClean="0"/>
              <a:t>no one to uphold; Therefore My own arm brought salvation for Me; And My own fury, it sustained Me.  </a:t>
            </a:r>
            <a:r>
              <a:rPr lang="en-US" baseline="30000" dirty="0" smtClean="0"/>
              <a:t>6</a:t>
            </a:r>
            <a:r>
              <a:rPr lang="en-US" dirty="0" smtClean="0"/>
              <a:t> I have trodden down the peoples in My anger, Made them drunk in My fury, And brought down their strength to the earth."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63:7 I will mention the </a:t>
            </a:r>
            <a:r>
              <a:rPr lang="en-US" dirty="0" err="1"/>
              <a:t>lovingkindnesses</a:t>
            </a:r>
            <a:r>
              <a:rPr lang="en-US" dirty="0"/>
              <a:t> of the LORD </a:t>
            </a:r>
            <a:r>
              <a:rPr lang="en-US" i="1" dirty="0"/>
              <a:t>And </a:t>
            </a:r>
            <a:r>
              <a:rPr lang="en-US" dirty="0"/>
              <a:t>the praises of the LORD, According to all that the LORD has bestowed on us, And the great goodness toward the house of Israel, Which He has bestowed on them according to His mercies, According to the multitude of His </a:t>
            </a:r>
            <a:r>
              <a:rPr lang="en-US" dirty="0" err="1"/>
              <a:t>lovingkindnesses</a:t>
            </a:r>
            <a:r>
              <a:rPr lang="en-US" dirty="0"/>
              <a:t>.  </a:t>
            </a:r>
            <a:r>
              <a:rPr lang="en-US" baseline="30000" dirty="0"/>
              <a:t>8</a:t>
            </a:r>
            <a:r>
              <a:rPr lang="en-US" dirty="0"/>
              <a:t> For He said, "Surely they </a:t>
            </a:r>
            <a:r>
              <a:rPr lang="en-US" i="1" dirty="0"/>
              <a:t>are </a:t>
            </a:r>
            <a:r>
              <a:rPr lang="en-US" dirty="0"/>
              <a:t>My people, Children </a:t>
            </a:r>
            <a:r>
              <a:rPr lang="en-US" i="1" dirty="0"/>
              <a:t>who </a:t>
            </a:r>
            <a:r>
              <a:rPr lang="en-US" dirty="0"/>
              <a:t>will not lie." So He became their Savior.  </a:t>
            </a:r>
            <a:r>
              <a:rPr lang="en-US" baseline="30000" dirty="0"/>
              <a:t>9</a:t>
            </a:r>
            <a:r>
              <a:rPr lang="en-US" dirty="0"/>
              <a:t> In all their affliction He was afflicted, And the Angel of His Presence saved them; In His love and in His pity He redeemed them; And He bore them and carried them All the days of old.  </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63:10 But they rebelled and grieved His Holy Spirit; So He turned Himself against them as an enemy, </a:t>
            </a:r>
            <a:r>
              <a:rPr lang="en-US" i="1" dirty="0"/>
              <a:t>And </a:t>
            </a:r>
            <a:r>
              <a:rPr lang="en-US" dirty="0"/>
              <a:t>He fought against them.  </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12:5 And you have forgotten the exhortation which speaks to you as to sons: "My son, do not despise the chastening of the LORD, Nor be discouraged when you are rebuked by Him;  </a:t>
            </a:r>
            <a:r>
              <a:rPr lang="en-US" baseline="30000" dirty="0"/>
              <a:t>6</a:t>
            </a:r>
            <a:r>
              <a:rPr lang="en-US" dirty="0"/>
              <a:t> For whom the LORD loves He chastens, And scourges every son whom He receives."  </a:t>
            </a:r>
            <a:r>
              <a:rPr lang="en-US" baseline="30000" dirty="0"/>
              <a:t>7</a:t>
            </a:r>
            <a:r>
              <a:rPr lang="en-US" dirty="0"/>
              <a:t> If you endure chastening, God deals with you as with sons; for what son is there whom a father does not chasten?  </a:t>
            </a:r>
            <a:r>
              <a:rPr lang="en-US" baseline="30000" dirty="0"/>
              <a:t>8</a:t>
            </a:r>
            <a:r>
              <a:rPr lang="en-US" dirty="0"/>
              <a:t> But if you are without chastening, of which all have become partakers, then you are illegitimate and not </a:t>
            </a:r>
            <a:r>
              <a:rPr lang="en-US" dirty="0" smtClean="0"/>
              <a:t>sons</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  </a:t>
            </a:r>
            <a:r>
              <a:rPr lang="en-US" baseline="30000" dirty="0" smtClean="0"/>
              <a:t>9</a:t>
            </a:r>
            <a:r>
              <a:rPr lang="en-US" dirty="0" smtClean="0"/>
              <a:t> Furthermore, we have had human fathers who corrected </a:t>
            </a:r>
            <a:r>
              <a:rPr lang="en-US" i="1" dirty="0" smtClean="0"/>
              <a:t>us, </a:t>
            </a:r>
            <a:r>
              <a:rPr lang="en-US" dirty="0" smtClean="0"/>
              <a:t>and we paid </a:t>
            </a:r>
            <a:r>
              <a:rPr lang="en-US" i="1" dirty="0" smtClean="0"/>
              <a:t>them </a:t>
            </a:r>
            <a:r>
              <a:rPr lang="en-US" dirty="0" smtClean="0"/>
              <a:t>respect. Shall we not much more readily be in subjection to the Father of spirits and live?  </a:t>
            </a:r>
            <a:r>
              <a:rPr lang="en-US" baseline="30000" dirty="0" smtClean="0"/>
              <a:t>10</a:t>
            </a:r>
            <a:r>
              <a:rPr lang="en-US" dirty="0" smtClean="0"/>
              <a:t> For they indeed for a few days chastened </a:t>
            </a:r>
            <a:r>
              <a:rPr lang="en-US" i="1" dirty="0" smtClean="0"/>
              <a:t>us </a:t>
            </a:r>
            <a:r>
              <a:rPr lang="en-US" dirty="0" smtClean="0"/>
              <a:t>as seemed </a:t>
            </a:r>
            <a:r>
              <a:rPr lang="en-US" i="1" dirty="0" smtClean="0"/>
              <a:t>best </a:t>
            </a:r>
            <a:r>
              <a:rPr lang="en-US" dirty="0" smtClean="0"/>
              <a:t>to them, but He for </a:t>
            </a:r>
            <a:r>
              <a:rPr lang="en-US" i="1" dirty="0" smtClean="0"/>
              <a:t>our </a:t>
            </a:r>
            <a:r>
              <a:rPr lang="en-US" dirty="0" smtClean="0"/>
              <a:t>profit, that </a:t>
            </a:r>
            <a:r>
              <a:rPr lang="en-US" i="1" dirty="0" smtClean="0"/>
              <a:t>we </a:t>
            </a:r>
            <a:r>
              <a:rPr lang="en-US" dirty="0" smtClean="0"/>
              <a:t>may be partakers of His holiness.  </a:t>
            </a:r>
            <a:r>
              <a:rPr lang="en-US" baseline="30000" dirty="0" smtClean="0"/>
              <a:t>11</a:t>
            </a:r>
            <a:r>
              <a:rPr lang="en-US" dirty="0" smtClean="0"/>
              <a:t> Now no chastening seems to be joyful for the present, but painful; nevertheless, afterward it yields the peaceable fruit of righteousness to those who have been trained by it.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Isaiah 63:11 Then he remembered the days of old, Moses </a:t>
            </a:r>
            <a:r>
              <a:rPr lang="en-US" i="1" dirty="0"/>
              <a:t>and </a:t>
            </a:r>
            <a:r>
              <a:rPr lang="en-US" dirty="0"/>
              <a:t>his people, </a:t>
            </a:r>
            <a:r>
              <a:rPr lang="en-US" i="1" dirty="0"/>
              <a:t>saying: </a:t>
            </a:r>
            <a:r>
              <a:rPr lang="en-US" dirty="0"/>
              <a:t>"Where </a:t>
            </a:r>
            <a:r>
              <a:rPr lang="en-US" i="1" dirty="0"/>
              <a:t>is </a:t>
            </a:r>
            <a:r>
              <a:rPr lang="en-US" dirty="0"/>
              <a:t>He who brought them up out of the sea With the shepherd of His flock? Where </a:t>
            </a:r>
            <a:r>
              <a:rPr lang="en-US" i="1" dirty="0"/>
              <a:t>is </a:t>
            </a:r>
            <a:r>
              <a:rPr lang="en-US" dirty="0"/>
              <a:t>He who put His Holy Spirit within them,  </a:t>
            </a:r>
            <a:r>
              <a:rPr lang="en-US" baseline="30000" dirty="0"/>
              <a:t>12</a:t>
            </a:r>
            <a:r>
              <a:rPr lang="en-US" dirty="0"/>
              <a:t> Who led </a:t>
            </a:r>
            <a:r>
              <a:rPr lang="en-US" i="1" dirty="0"/>
              <a:t>them </a:t>
            </a:r>
            <a:r>
              <a:rPr lang="en-US" dirty="0"/>
              <a:t>by the right hand of Moses, With His glorious arm, Dividing the water before them To make for Himself an everlasting name,  </a:t>
            </a:r>
            <a:r>
              <a:rPr lang="en-US" baseline="30000" dirty="0"/>
              <a:t>13</a:t>
            </a:r>
            <a:r>
              <a:rPr lang="en-US" dirty="0"/>
              <a:t> Who led them through the deep, As a horse in the wilderness, </a:t>
            </a:r>
            <a:r>
              <a:rPr lang="en-US" i="1" dirty="0"/>
              <a:t>That </a:t>
            </a:r>
            <a:r>
              <a:rPr lang="en-US" dirty="0"/>
              <a:t>they might not stumble?"  </a:t>
            </a:r>
            <a:r>
              <a:rPr lang="en-US" baseline="30000" dirty="0"/>
              <a:t>14</a:t>
            </a:r>
            <a:r>
              <a:rPr lang="en-US" dirty="0"/>
              <a:t> As a beast goes down into the valley, </a:t>
            </a:r>
            <a:r>
              <a:rPr lang="en-US" i="1" dirty="0"/>
              <a:t>And </a:t>
            </a:r>
            <a:r>
              <a:rPr lang="en-US" dirty="0"/>
              <a:t>the Spirit of the LORD causes him to rest, So You lead Your people, To make Yourself a glorious name.</a:t>
            </a:r>
          </a:p>
          <a:p>
            <a:r>
              <a:rPr lang="en-US" dirty="0"/>
              <a:t> </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649408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Isaiah 63:15  Look down from heaven, And see from Your habitation, holy and glorious. Where </a:t>
            </a:r>
            <a:r>
              <a:rPr lang="en-US" sz="2600" i="1" dirty="0"/>
              <a:t>are </a:t>
            </a:r>
            <a:r>
              <a:rPr lang="en-US" sz="2600" dirty="0"/>
              <a:t>Your zeal and Your strength, The yearning of Your heart and Your mercies toward me? Are they restrained?  </a:t>
            </a:r>
            <a:r>
              <a:rPr lang="en-US" sz="2600" baseline="30000" dirty="0"/>
              <a:t>16</a:t>
            </a:r>
            <a:r>
              <a:rPr lang="en-US" sz="2600" dirty="0"/>
              <a:t> Doubtless You </a:t>
            </a:r>
            <a:r>
              <a:rPr lang="en-US" sz="2600" i="1" dirty="0"/>
              <a:t>are </a:t>
            </a:r>
            <a:r>
              <a:rPr lang="en-US" sz="2600" dirty="0"/>
              <a:t>our Father, Though Abraham was ignorant of us, And Israel does not acknowledge us. You, O LORD, </a:t>
            </a:r>
            <a:r>
              <a:rPr lang="en-US" sz="2600" i="1" dirty="0"/>
              <a:t>are </a:t>
            </a:r>
            <a:r>
              <a:rPr lang="en-US" sz="2600" dirty="0"/>
              <a:t>our Father; Our Redeemer from Everlasting </a:t>
            </a:r>
            <a:r>
              <a:rPr lang="en-US" sz="2600" i="1" dirty="0"/>
              <a:t>is </a:t>
            </a:r>
            <a:r>
              <a:rPr lang="en-US" sz="2600" dirty="0"/>
              <a:t>Your name.  </a:t>
            </a:r>
            <a:r>
              <a:rPr lang="en-US" sz="2600" baseline="30000" dirty="0"/>
              <a:t>17</a:t>
            </a:r>
            <a:r>
              <a:rPr lang="en-US" sz="2600" dirty="0"/>
              <a:t> O LORD, why have You made us stray from Your ways, </a:t>
            </a:r>
            <a:r>
              <a:rPr lang="en-US" sz="2600" i="1" dirty="0"/>
              <a:t>And </a:t>
            </a:r>
            <a:r>
              <a:rPr lang="en-US" sz="2600" dirty="0"/>
              <a:t>hardened our heart from Your fear? Return for Your servants' sake, The tribes of Your inheritance.  </a:t>
            </a:r>
            <a:r>
              <a:rPr lang="en-US" sz="2600" baseline="30000" dirty="0"/>
              <a:t>18</a:t>
            </a:r>
            <a:r>
              <a:rPr lang="en-US" sz="2600" dirty="0"/>
              <a:t> Your holy people have possessed </a:t>
            </a:r>
            <a:r>
              <a:rPr lang="en-US" sz="2600" i="1" dirty="0"/>
              <a:t>it </a:t>
            </a:r>
            <a:r>
              <a:rPr lang="en-US" sz="2600" dirty="0"/>
              <a:t>but a little while; Our adversaries have trodden down Your sanctuary.  </a:t>
            </a:r>
            <a:r>
              <a:rPr lang="en-US" sz="2600" baseline="30000" dirty="0"/>
              <a:t>19</a:t>
            </a:r>
            <a:r>
              <a:rPr lang="en-US" sz="2600" dirty="0"/>
              <a:t> We have become </a:t>
            </a:r>
            <a:r>
              <a:rPr lang="en-US" sz="2600" i="1" dirty="0"/>
              <a:t>like </a:t>
            </a:r>
            <a:r>
              <a:rPr lang="en-US" sz="2600" dirty="0"/>
              <a:t>those of old, over whom You never ruled, Those who were never called by Your name. </a:t>
            </a:r>
          </a:p>
          <a:p>
            <a:r>
              <a:rPr lang="en-US" sz="2600" dirty="0"/>
              <a:t> </a:t>
            </a:r>
          </a:p>
        </p:txBody>
      </p:sp>
    </p:spTree>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2281</TotalTime>
  <Words>1660</Words>
  <Application>Microsoft Office PowerPoint</Application>
  <PresentationFormat>On-screen Show (4:3)</PresentationFormat>
  <Paragraphs>27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46</cp:revision>
  <dcterms:created xsi:type="dcterms:W3CDTF">2006-12-19T00:50:39Z</dcterms:created>
  <dcterms:modified xsi:type="dcterms:W3CDTF">2013-01-18T22:18:07Z</dcterms:modified>
</cp:coreProperties>
</file>