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9" r:id="rId14"/>
    <p:sldId id="350" r:id="rId15"/>
    <p:sldId id="351" r:id="rId16"/>
    <p:sldId id="352" r:id="rId17"/>
    <p:sldId id="353" r:id="rId18"/>
    <p:sldId id="354" r:id="rId19"/>
    <p:sldId id="355" r:id="rId20"/>
    <p:sldId id="356" r:id="rId21"/>
    <p:sldId id="357" r:id="rId22"/>
    <p:sldId id="358" r:id="rId23"/>
    <p:sldId id="360" r:id="rId24"/>
    <p:sldId id="361" r:id="rId25"/>
    <p:sldId id="362" r:id="rId26"/>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pitchFamily="34" charset="0"/>
      </a:defRPr>
    </a:lvl1pPr>
    <a:lvl2pPr marL="457200" algn="l" rtl="0" fontAlgn="base">
      <a:spcBef>
        <a:spcPct val="0"/>
      </a:spcBef>
      <a:spcAft>
        <a:spcPct val="0"/>
      </a:spcAft>
      <a:defRPr sz="2800" b="1" kern="1200">
        <a:solidFill>
          <a:schemeClr val="bg1"/>
        </a:solidFill>
        <a:latin typeface="Tahoma" pitchFamily="34" charset="0"/>
        <a:ea typeface="+mn-ea"/>
        <a:cs typeface="Arial" pitchFamily="34" charset="0"/>
      </a:defRPr>
    </a:lvl2pPr>
    <a:lvl3pPr marL="914400" algn="l" rtl="0" fontAlgn="base">
      <a:spcBef>
        <a:spcPct val="0"/>
      </a:spcBef>
      <a:spcAft>
        <a:spcPct val="0"/>
      </a:spcAft>
      <a:defRPr sz="2800" b="1" kern="1200">
        <a:solidFill>
          <a:schemeClr val="bg1"/>
        </a:solidFill>
        <a:latin typeface="Tahoma" pitchFamily="34" charset="0"/>
        <a:ea typeface="+mn-ea"/>
        <a:cs typeface="Arial" pitchFamily="34" charset="0"/>
      </a:defRPr>
    </a:lvl3pPr>
    <a:lvl4pPr marL="1371600" algn="l" rtl="0" fontAlgn="base">
      <a:spcBef>
        <a:spcPct val="0"/>
      </a:spcBef>
      <a:spcAft>
        <a:spcPct val="0"/>
      </a:spcAft>
      <a:defRPr sz="2800" b="1" kern="1200">
        <a:solidFill>
          <a:schemeClr val="bg1"/>
        </a:solidFill>
        <a:latin typeface="Tahoma" pitchFamily="34" charset="0"/>
        <a:ea typeface="+mn-ea"/>
        <a:cs typeface="Arial" pitchFamily="34" charset="0"/>
      </a:defRPr>
    </a:lvl4pPr>
    <a:lvl5pPr marL="1828800" algn="l" rtl="0" fontAlgn="base">
      <a:spcBef>
        <a:spcPct val="0"/>
      </a:spcBef>
      <a:spcAft>
        <a:spcPct val="0"/>
      </a:spcAft>
      <a:defRPr sz="2800" b="1" kern="1200">
        <a:solidFill>
          <a:schemeClr val="bg1"/>
        </a:solidFill>
        <a:latin typeface="Tahoma" pitchFamily="34" charset="0"/>
        <a:ea typeface="+mn-ea"/>
        <a:cs typeface="Arial" pitchFamily="34" charset="0"/>
      </a:defRPr>
    </a:lvl5pPr>
    <a:lvl6pPr marL="2286000" algn="l" defTabSz="914400" rtl="0" eaLnBrk="1" latinLnBrk="0" hangingPunct="1">
      <a:defRPr sz="2800" b="1" kern="1200">
        <a:solidFill>
          <a:schemeClr val="bg1"/>
        </a:solidFill>
        <a:latin typeface="Tahoma" pitchFamily="34" charset="0"/>
        <a:ea typeface="+mn-ea"/>
        <a:cs typeface="Arial" pitchFamily="34" charset="0"/>
      </a:defRPr>
    </a:lvl6pPr>
    <a:lvl7pPr marL="2743200" algn="l" defTabSz="914400" rtl="0" eaLnBrk="1" latinLnBrk="0" hangingPunct="1">
      <a:defRPr sz="2800" b="1" kern="1200">
        <a:solidFill>
          <a:schemeClr val="bg1"/>
        </a:solidFill>
        <a:latin typeface="Tahoma" pitchFamily="34" charset="0"/>
        <a:ea typeface="+mn-ea"/>
        <a:cs typeface="Arial" pitchFamily="34" charset="0"/>
      </a:defRPr>
    </a:lvl7pPr>
    <a:lvl8pPr marL="3200400" algn="l" defTabSz="914400" rtl="0" eaLnBrk="1" latinLnBrk="0" hangingPunct="1">
      <a:defRPr sz="2800" b="1" kern="1200">
        <a:solidFill>
          <a:schemeClr val="bg1"/>
        </a:solidFill>
        <a:latin typeface="Tahoma" pitchFamily="34" charset="0"/>
        <a:ea typeface="+mn-ea"/>
        <a:cs typeface="Arial" pitchFamily="34" charset="0"/>
      </a:defRPr>
    </a:lvl8pPr>
    <a:lvl9pPr marL="3657600" algn="l" defTabSz="914400" rtl="0" eaLnBrk="1" latinLnBrk="0" hangingPunct="1">
      <a:defRPr sz="2800" b="1" kern="1200">
        <a:solidFill>
          <a:schemeClr val="bg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846834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0650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7201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3003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47382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5843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7895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003633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605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5687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5979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algn="ctr"/>
            <a:r>
              <a:rPr lang="en-US" dirty="0"/>
              <a:t>ISAIAH 54-55</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647869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sz="2400" dirty="0"/>
              <a:t>There are least 9 things we can learn from this chapter. </a:t>
            </a:r>
          </a:p>
          <a:p>
            <a:pPr marL="457200" lvl="0" indent="-457200">
              <a:buFont typeface="+mj-lt"/>
              <a:buAutoNum type="arabicPeriod"/>
            </a:pPr>
            <a:r>
              <a:rPr lang="en-US" sz="2300" dirty="0"/>
              <a:t>The church was to </a:t>
            </a:r>
            <a:r>
              <a:rPr lang="en-US" sz="2300"/>
              <a:t>be </a:t>
            </a:r>
            <a:r>
              <a:rPr lang="en-US" sz="2300" smtClean="0"/>
              <a:t>superior to </a:t>
            </a:r>
            <a:r>
              <a:rPr lang="en-US" sz="2300" dirty="0"/>
              <a:t>the Jewish system and it is. </a:t>
            </a:r>
          </a:p>
          <a:p>
            <a:pPr marL="457200" lvl="0" indent="-457200">
              <a:buFont typeface="+mj-lt"/>
              <a:buAutoNum type="arabicPeriod"/>
            </a:pPr>
            <a:r>
              <a:rPr lang="en-US" sz="2300" dirty="0"/>
              <a:t>The universal nature of the church and how it would include all nations is presented.</a:t>
            </a:r>
          </a:p>
          <a:p>
            <a:pPr marL="457200" lvl="0" indent="-457200">
              <a:buFont typeface="+mj-lt"/>
              <a:buAutoNum type="arabicPeriod"/>
            </a:pPr>
            <a:r>
              <a:rPr lang="en-US" sz="2300" dirty="0"/>
              <a:t>We are not to fear man because God is in control (Rev. 21:8; </a:t>
            </a:r>
            <a:r>
              <a:rPr lang="en-US" sz="2300" dirty="0" err="1"/>
              <a:t>Lk</a:t>
            </a:r>
            <a:r>
              <a:rPr lang="en-US" sz="2300" dirty="0"/>
              <a:t>. 12:5). </a:t>
            </a:r>
          </a:p>
          <a:p>
            <a:pPr marL="457200" lvl="0" indent="-457200">
              <a:buFont typeface="+mj-lt"/>
              <a:buAutoNum type="arabicPeriod"/>
            </a:pPr>
            <a:r>
              <a:rPr lang="en-US" sz="2300" dirty="0"/>
              <a:t>God is pictured as the husband of His people just as Christ is pictured as the husband and head of the church (Eph. 5:23-24).</a:t>
            </a:r>
          </a:p>
          <a:p>
            <a:pPr marL="457200" lvl="0" indent="-457200">
              <a:buFont typeface="+mj-lt"/>
              <a:buAutoNum type="arabicPeriod"/>
            </a:pPr>
            <a:r>
              <a:rPr lang="en-US" sz="2300" dirty="0"/>
              <a:t>If we will repent, God will take us back (2 Pet. 3:9). </a:t>
            </a:r>
          </a:p>
          <a:p>
            <a:pPr marL="457200" lvl="0" indent="-457200">
              <a:buFont typeface="+mj-lt"/>
              <a:buAutoNum type="arabicPeriod"/>
            </a:pPr>
            <a:r>
              <a:rPr lang="en-US" sz="2300" dirty="0"/>
              <a:t>God is superior to all. </a:t>
            </a:r>
          </a:p>
          <a:p>
            <a:pPr marL="457200" lvl="0" indent="-457200">
              <a:buFont typeface="+mj-lt"/>
              <a:buAutoNum type="arabicPeriod"/>
            </a:pPr>
            <a:r>
              <a:rPr lang="en-US" sz="2300" dirty="0"/>
              <a:t>God will never completely forsake His people (Rom. 8:35-39).</a:t>
            </a:r>
          </a:p>
          <a:p>
            <a:pPr marL="457200" lvl="0" indent="-457200">
              <a:buFont typeface="+mj-lt"/>
              <a:buAutoNum type="arabicPeriod"/>
            </a:pPr>
            <a:r>
              <a:rPr lang="en-US" sz="2300" dirty="0"/>
              <a:t>The children of Israel were to be taught the Word of God and we are to do the same today (Eph. 6:4; 2 Tim. 4:2). </a:t>
            </a:r>
          </a:p>
          <a:p>
            <a:pPr marL="457200" lvl="0" indent="-457200">
              <a:buFont typeface="+mj-lt"/>
              <a:buAutoNum type="arabicPeriod"/>
            </a:pPr>
            <a:r>
              <a:rPr lang="en-US" sz="2300" dirty="0"/>
              <a:t>The enemies of God may win some battles, but they will never win the war (2 </a:t>
            </a:r>
            <a:r>
              <a:rPr lang="en-US" sz="2300" dirty="0" err="1"/>
              <a:t>Thes</a:t>
            </a:r>
            <a:r>
              <a:rPr lang="en-US" sz="2300" dirty="0"/>
              <a:t>. 1:7-9).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42">
                                            <p:txEl>
                                              <p:pRg st="1" end="1"/>
                                            </p:txEl>
                                          </p:spTgt>
                                        </p:tgtEl>
                                        <p:attrNameLst>
                                          <p:attrName>style.visibility</p:attrName>
                                        </p:attrNameLst>
                                      </p:cBhvr>
                                      <p:to>
                                        <p:strVal val="visible"/>
                                      </p:to>
                                    </p:set>
                                    <p:anim calcmode="lin" valueType="num">
                                      <p:cBhvr additive="base">
                                        <p:cTn id="7" dur="500" fill="hold"/>
                                        <p:tgtEl>
                                          <p:spTgt spid="1024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2">
                                            <p:txEl>
                                              <p:pRg st="2" end="2"/>
                                            </p:txEl>
                                          </p:spTgt>
                                        </p:tgtEl>
                                        <p:attrNameLst>
                                          <p:attrName>style.visibility</p:attrName>
                                        </p:attrNameLst>
                                      </p:cBhvr>
                                      <p:to>
                                        <p:strVal val="visible"/>
                                      </p:to>
                                    </p:set>
                                    <p:anim calcmode="lin" valueType="num">
                                      <p:cBhvr additive="base">
                                        <p:cTn id="13" dur="500" fill="hold"/>
                                        <p:tgtEl>
                                          <p:spTgt spid="1024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42">
                                            <p:txEl>
                                              <p:pRg st="3" end="3"/>
                                            </p:txEl>
                                          </p:spTgt>
                                        </p:tgtEl>
                                        <p:attrNameLst>
                                          <p:attrName>style.visibility</p:attrName>
                                        </p:attrNameLst>
                                      </p:cBhvr>
                                      <p:to>
                                        <p:strVal val="visible"/>
                                      </p:to>
                                    </p:set>
                                    <p:anim calcmode="lin" valueType="num">
                                      <p:cBhvr additive="base">
                                        <p:cTn id="19" dur="500" fill="hold"/>
                                        <p:tgtEl>
                                          <p:spTgt spid="1024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242">
                                            <p:txEl>
                                              <p:pRg st="4" end="4"/>
                                            </p:txEl>
                                          </p:spTgt>
                                        </p:tgtEl>
                                        <p:attrNameLst>
                                          <p:attrName>style.visibility</p:attrName>
                                        </p:attrNameLst>
                                      </p:cBhvr>
                                      <p:to>
                                        <p:strVal val="visible"/>
                                      </p:to>
                                    </p:set>
                                    <p:anim calcmode="lin" valueType="num">
                                      <p:cBhvr additive="base">
                                        <p:cTn id="25" dur="500" fill="hold"/>
                                        <p:tgtEl>
                                          <p:spTgt spid="1024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242">
                                            <p:txEl>
                                              <p:pRg st="5" end="5"/>
                                            </p:txEl>
                                          </p:spTgt>
                                        </p:tgtEl>
                                        <p:attrNameLst>
                                          <p:attrName>style.visibility</p:attrName>
                                        </p:attrNameLst>
                                      </p:cBhvr>
                                      <p:to>
                                        <p:strVal val="visible"/>
                                      </p:to>
                                    </p:set>
                                    <p:anim calcmode="lin" valueType="num">
                                      <p:cBhvr additive="base">
                                        <p:cTn id="31" dur="500" fill="hold"/>
                                        <p:tgtEl>
                                          <p:spTgt spid="1024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2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242">
                                            <p:txEl>
                                              <p:pRg st="6" end="6"/>
                                            </p:txEl>
                                          </p:spTgt>
                                        </p:tgtEl>
                                        <p:attrNameLst>
                                          <p:attrName>style.visibility</p:attrName>
                                        </p:attrNameLst>
                                      </p:cBhvr>
                                      <p:to>
                                        <p:strVal val="visible"/>
                                      </p:to>
                                    </p:set>
                                    <p:anim calcmode="lin" valueType="num">
                                      <p:cBhvr additive="base">
                                        <p:cTn id="37" dur="500" fill="hold"/>
                                        <p:tgtEl>
                                          <p:spTgt spid="1024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2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242">
                                            <p:txEl>
                                              <p:pRg st="7" end="7"/>
                                            </p:txEl>
                                          </p:spTgt>
                                        </p:tgtEl>
                                        <p:attrNameLst>
                                          <p:attrName>style.visibility</p:attrName>
                                        </p:attrNameLst>
                                      </p:cBhvr>
                                      <p:to>
                                        <p:strVal val="visible"/>
                                      </p:to>
                                    </p:set>
                                    <p:anim calcmode="lin" valueType="num">
                                      <p:cBhvr additive="base">
                                        <p:cTn id="43" dur="500" fill="hold"/>
                                        <p:tgtEl>
                                          <p:spTgt spid="1024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24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242">
                                            <p:txEl>
                                              <p:pRg st="8" end="8"/>
                                            </p:txEl>
                                          </p:spTgt>
                                        </p:tgtEl>
                                        <p:attrNameLst>
                                          <p:attrName>style.visibility</p:attrName>
                                        </p:attrNameLst>
                                      </p:cBhvr>
                                      <p:to>
                                        <p:strVal val="visible"/>
                                      </p:to>
                                    </p:set>
                                    <p:anim calcmode="lin" valueType="num">
                                      <p:cBhvr additive="base">
                                        <p:cTn id="49" dur="500" fill="hold"/>
                                        <p:tgtEl>
                                          <p:spTgt spid="1024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24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0242">
                                            <p:txEl>
                                              <p:pRg st="9" end="9"/>
                                            </p:txEl>
                                          </p:spTgt>
                                        </p:tgtEl>
                                        <p:attrNameLst>
                                          <p:attrName>style.visibility</p:attrName>
                                        </p:attrNameLst>
                                      </p:cBhvr>
                                      <p:to>
                                        <p:strVal val="visible"/>
                                      </p:to>
                                    </p:set>
                                    <p:anim calcmode="lin" valueType="num">
                                      <p:cBhvr additive="base">
                                        <p:cTn id="55" dur="500" fill="hold"/>
                                        <p:tgtEl>
                                          <p:spTgt spid="10242">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24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55:1 "Ho! Everyone who thirsts, Come to the waters; And you who have no money, Come, buy and eat. Yes, come, buy wine and milk Without money and without price.  </a:t>
            </a:r>
            <a:r>
              <a:rPr lang="en-US" baseline="30000" dirty="0"/>
              <a:t>2</a:t>
            </a:r>
            <a:r>
              <a:rPr lang="en-US" dirty="0"/>
              <a:t> Why do you spend money for </a:t>
            </a:r>
            <a:r>
              <a:rPr lang="en-US" i="1" dirty="0"/>
              <a:t>what is </a:t>
            </a:r>
            <a:r>
              <a:rPr lang="en-US" dirty="0"/>
              <a:t>not bread, And your wages for </a:t>
            </a:r>
            <a:r>
              <a:rPr lang="en-US" i="1" dirty="0"/>
              <a:t>what </a:t>
            </a:r>
            <a:r>
              <a:rPr lang="en-US" dirty="0"/>
              <a:t>does not satisfy? Listen carefully to Me, and eat </a:t>
            </a:r>
            <a:r>
              <a:rPr lang="en-US" i="1" dirty="0"/>
              <a:t>what is </a:t>
            </a:r>
            <a:r>
              <a:rPr lang="en-US" dirty="0"/>
              <a:t>good, And let your soul delight itself in abundance.  </a:t>
            </a:r>
            <a:r>
              <a:rPr lang="en-US" baseline="30000" dirty="0"/>
              <a:t>3</a:t>
            </a:r>
            <a:r>
              <a:rPr lang="en-US" dirty="0"/>
              <a:t> Incline your ear, and come to Me. Hear, and your soul shall live; And I will make an everlasting covenant with you -- The sure mercies of David.</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Titus 2:11 For the grace of God that brings salvation has appeared to all men,</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Job 23:12 I have not departed from the commandment of His lips; I have treasured the words of His mouth More than my necessary </a:t>
            </a:r>
            <a:r>
              <a:rPr lang="en-US" i="1" dirty="0"/>
              <a:t>food.</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55:4 Indeed I have given him </a:t>
            </a:r>
            <a:r>
              <a:rPr lang="en-US" i="1" dirty="0"/>
              <a:t>as </a:t>
            </a:r>
            <a:r>
              <a:rPr lang="en-US" dirty="0"/>
              <a:t>a witness to the people, A leader and commander for the people.  </a:t>
            </a:r>
            <a:r>
              <a:rPr lang="en-US" baseline="30000" dirty="0"/>
              <a:t>5</a:t>
            </a:r>
            <a:r>
              <a:rPr lang="en-US" dirty="0"/>
              <a:t> Surely you shall call a nation you do not know, And nations </a:t>
            </a:r>
            <a:r>
              <a:rPr lang="en-US" i="1" dirty="0"/>
              <a:t>who </a:t>
            </a:r>
            <a:r>
              <a:rPr lang="en-US" dirty="0"/>
              <a:t>do not know you shall run to you, Because of the LORD your God, And the Holy One of Israel; For He has glorified you."</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John 17:1 Jesus spoke these words, lifted up His eyes to heaven, and said: "Father, the hour has come. Glorify Your Son, that Your Son also may glorify You,  </a:t>
            </a:r>
            <a:r>
              <a:rPr lang="en-US" baseline="30000" dirty="0"/>
              <a:t>2</a:t>
            </a:r>
            <a:r>
              <a:rPr lang="en-US" dirty="0"/>
              <a:t> "as You have given Him authority over all flesh, that He should give eternal life to as many as You have given Him.  </a:t>
            </a:r>
            <a:r>
              <a:rPr lang="en-US" baseline="30000" dirty="0"/>
              <a:t>3</a:t>
            </a:r>
            <a:r>
              <a:rPr lang="en-US" dirty="0"/>
              <a:t> "And this is eternal life, that they may know You, the only true God, and Jesus Christ whom You have sent.  </a:t>
            </a:r>
            <a:r>
              <a:rPr lang="en-US" baseline="30000" dirty="0"/>
              <a:t>4</a:t>
            </a:r>
            <a:r>
              <a:rPr lang="en-US" dirty="0"/>
              <a:t> "I have glorified You on the earth. I have finished the work which You have given Me to do.  </a:t>
            </a:r>
            <a:r>
              <a:rPr lang="en-US" baseline="30000" dirty="0"/>
              <a:t>5</a:t>
            </a:r>
            <a:r>
              <a:rPr lang="en-US" dirty="0"/>
              <a:t> "And now, O Father, glorify Me together with Yourself, with the glory which I had with You before the world was.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55:6 Seek the LORD while He may be found, Call upon Him while He is near.  </a:t>
            </a:r>
            <a:r>
              <a:rPr lang="en-US" baseline="30000" dirty="0"/>
              <a:t>7</a:t>
            </a:r>
            <a:r>
              <a:rPr lang="en-US" dirty="0"/>
              <a:t> Let the wicked forsake his way, And the unrighteous man his thoughts; Let him return to the LORD, And He will have mercy on him; And to our God, For He will abundantly pardon.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2 Corinthians 6:2 For He says: "In an acceptable time I have heard you, And in the day of salvation I have helped you." Behold, now </a:t>
            </a:r>
            <a:r>
              <a:rPr lang="en-US" i="1" dirty="0"/>
              <a:t>is </a:t>
            </a:r>
            <a:r>
              <a:rPr lang="en-US" dirty="0"/>
              <a:t>the accepted time; behold, now </a:t>
            </a:r>
            <a:r>
              <a:rPr lang="en-US" i="1" dirty="0"/>
              <a:t>is </a:t>
            </a:r>
            <a:r>
              <a:rPr lang="en-US" dirty="0"/>
              <a:t>the day of salvation.</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Romans 12:1 I beseech you therefore, brethren, by the mercies of God, that you present your bodies a living sacrifice, holy, acceptable to God, </a:t>
            </a:r>
            <a:r>
              <a:rPr lang="en-US" i="1" dirty="0"/>
              <a:t>which is </a:t>
            </a:r>
            <a:r>
              <a:rPr lang="en-US" dirty="0"/>
              <a:t>your reasonable service.  </a:t>
            </a:r>
            <a:r>
              <a:rPr lang="en-US" baseline="30000" dirty="0"/>
              <a:t>2</a:t>
            </a:r>
            <a:r>
              <a:rPr lang="en-US" dirty="0"/>
              <a:t> And do not be conformed to this world, but be transformed by the renewing of your mind, that you may prove what </a:t>
            </a:r>
            <a:r>
              <a:rPr lang="en-US" i="1" dirty="0"/>
              <a:t>is </a:t>
            </a:r>
            <a:r>
              <a:rPr lang="en-US" dirty="0"/>
              <a:t>that good and acceptable and perfect will of God.</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Ephesians 2:1 And you </a:t>
            </a:r>
            <a:r>
              <a:rPr lang="en-US" i="1" dirty="0"/>
              <a:t>He made alive, </a:t>
            </a:r>
            <a:r>
              <a:rPr lang="en-US" dirty="0"/>
              <a:t>who were dead in trespasses and sins,  </a:t>
            </a:r>
            <a:r>
              <a:rPr lang="en-US" baseline="30000" dirty="0"/>
              <a:t>2</a:t>
            </a:r>
            <a:r>
              <a:rPr lang="en-US" dirty="0"/>
              <a:t> in which you once walked according to the course of this world, according to the prince of the power of the air, the spirit who now works in the sons of disobedience,  </a:t>
            </a:r>
            <a:r>
              <a:rPr lang="en-US" baseline="30000" dirty="0"/>
              <a:t>3</a:t>
            </a:r>
            <a:r>
              <a:rPr lang="en-US" dirty="0"/>
              <a:t> among whom also we all once conducted ourselves in the lusts of our flesh, fulfilling the desires of the flesh and of the mind, and were by nature children of wrath, just as the others.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As Barnes noted:</a:t>
            </a:r>
          </a:p>
          <a:p>
            <a:r>
              <a:rPr lang="en-US" dirty="0"/>
              <a:t>"This chapter contains a promise of the enlargement, moral renovation, and the future glory of the kingdom of God, especially under the Messiah. Although designed to give comfort to the captives in Babylon, it was a consolation to be derived from what would occur in distant times under the Messiah ... The design of the whole chapter is consolatory, and is a promise of what would certainly result from God's purpose of sending the Messiah into the world.</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55:8 " For My thoughts </a:t>
            </a:r>
            <a:r>
              <a:rPr lang="en-US" i="1" dirty="0"/>
              <a:t>are </a:t>
            </a:r>
            <a:r>
              <a:rPr lang="en-US" dirty="0"/>
              <a:t>not your thoughts, Nor </a:t>
            </a:r>
            <a:r>
              <a:rPr lang="en-US" i="1" dirty="0"/>
              <a:t>are </a:t>
            </a:r>
            <a:r>
              <a:rPr lang="en-US" dirty="0"/>
              <a:t>your ways My ways," says the LORD.    </a:t>
            </a:r>
            <a:r>
              <a:rPr lang="en-US" baseline="30000" dirty="0"/>
              <a:t>9</a:t>
            </a:r>
            <a:r>
              <a:rPr lang="en-US" dirty="0"/>
              <a:t> "For </a:t>
            </a:r>
            <a:r>
              <a:rPr lang="en-US" i="1" dirty="0"/>
              <a:t>as </a:t>
            </a:r>
            <a:r>
              <a:rPr lang="en-US" dirty="0"/>
              <a:t>the heavens are higher than the earth, So are My ways higher than your ways, And My thoughts than your thoughts.</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Romans 11:33 Oh, the depth of the riches both of the wisdom and knowledge of God! How unsearchable </a:t>
            </a:r>
            <a:r>
              <a:rPr lang="en-US" i="1" dirty="0"/>
              <a:t>are </a:t>
            </a:r>
            <a:r>
              <a:rPr lang="en-US" dirty="0"/>
              <a:t>His judgments and His ways past finding out!  </a:t>
            </a:r>
            <a:r>
              <a:rPr lang="en-US" baseline="30000" dirty="0"/>
              <a:t>34</a:t>
            </a:r>
            <a:r>
              <a:rPr lang="en-US" dirty="0"/>
              <a:t> "For who has known the mind of the LORD? Or who has become His counselor?"  </a:t>
            </a:r>
            <a:r>
              <a:rPr lang="en-US" baseline="30000" dirty="0"/>
              <a:t>35</a:t>
            </a:r>
            <a:r>
              <a:rPr lang="en-US" dirty="0"/>
              <a:t> "Or who has first given to Him And it shall be repaid to him?"</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55:10 "For as the rain comes down, and the snow from heaven, And do not return there, But water the earth, And make it bring forth and bud, That it may give seed to the sower And bread to the eater,  </a:t>
            </a:r>
            <a:r>
              <a:rPr lang="en-US" baseline="30000" dirty="0"/>
              <a:t>11</a:t>
            </a:r>
            <a:r>
              <a:rPr lang="en-US" dirty="0"/>
              <a:t> So shall My word be that goes forth from My mouth; It shall not return to Me void, But it shall accomplish what I please, And it shall prosper </a:t>
            </a:r>
            <a:r>
              <a:rPr lang="en-US" i="1" dirty="0"/>
              <a:t>in the thing </a:t>
            </a:r>
            <a:r>
              <a:rPr lang="en-US" dirty="0"/>
              <a:t>for which I sent it.</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55:12 "For you shall go out with joy, And be led out with peace; The mountains and the hills Shall break forth into singing before you, And all the trees of the field shall clap </a:t>
            </a:r>
            <a:r>
              <a:rPr lang="en-US" i="1" dirty="0"/>
              <a:t>their </a:t>
            </a:r>
            <a:r>
              <a:rPr lang="en-US" dirty="0"/>
              <a:t>hands.  </a:t>
            </a:r>
            <a:r>
              <a:rPr lang="en-US" baseline="30000" dirty="0"/>
              <a:t>13</a:t>
            </a:r>
            <a:r>
              <a:rPr lang="en-US" dirty="0"/>
              <a:t> Instead of the thorn shall come up the cypress tree, And instead of the brier shall come up the myrtle tree; And it shall be to the LORD for a name, For an everlasting sign </a:t>
            </a:r>
            <a:r>
              <a:rPr lang="en-US" i="1" dirty="0"/>
              <a:t>that </a:t>
            </a:r>
            <a:r>
              <a:rPr lang="en-US" dirty="0"/>
              <a:t>shall not be cut off."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Matthew 11:28 "Come to Me, all </a:t>
            </a:r>
            <a:r>
              <a:rPr lang="en-US" i="1" dirty="0"/>
              <a:t>you </a:t>
            </a:r>
            <a:r>
              <a:rPr lang="en-US" dirty="0"/>
              <a:t>who labor and are heavy laden, and I will give you rest.  </a:t>
            </a:r>
            <a:r>
              <a:rPr lang="en-US" baseline="30000" dirty="0"/>
              <a:t>29</a:t>
            </a:r>
            <a:r>
              <a:rPr lang="en-US" dirty="0"/>
              <a:t> "Take My yoke upon you and learn from Me, for I am gentle and lowly in heart, and you will find rest for your souls.  </a:t>
            </a:r>
            <a:r>
              <a:rPr lang="en-US" baseline="30000" dirty="0"/>
              <a:t>30</a:t>
            </a:r>
            <a:r>
              <a:rPr lang="en-US" dirty="0"/>
              <a:t> "For My yoke </a:t>
            </a:r>
            <a:r>
              <a:rPr lang="en-US" i="1" dirty="0"/>
              <a:t>is </a:t>
            </a:r>
            <a:r>
              <a:rPr lang="en-US" dirty="0"/>
              <a:t>easy and My burden is light."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54:1 "Sing, O barren, You </a:t>
            </a:r>
            <a:r>
              <a:rPr lang="en-US" i="1" dirty="0"/>
              <a:t>who </a:t>
            </a:r>
            <a:r>
              <a:rPr lang="en-US" dirty="0"/>
              <a:t>have not borne! Break forth into singing, and cry aloud, You </a:t>
            </a:r>
            <a:r>
              <a:rPr lang="en-US" i="1" dirty="0"/>
              <a:t>who </a:t>
            </a:r>
            <a:r>
              <a:rPr lang="en-US" dirty="0"/>
              <a:t>have not labored with child! For more </a:t>
            </a:r>
            <a:r>
              <a:rPr lang="en-US" i="1" dirty="0"/>
              <a:t>are </a:t>
            </a:r>
            <a:r>
              <a:rPr lang="en-US" dirty="0"/>
              <a:t>the children of the desolate Than the children of the married woman," says the LORD.  </a:t>
            </a:r>
            <a:r>
              <a:rPr lang="en-US" baseline="30000" dirty="0"/>
              <a:t>2</a:t>
            </a:r>
            <a:r>
              <a:rPr lang="en-US" dirty="0"/>
              <a:t> "Enlarge the place of your tent, And let them stretch out the curtains of your dwellings; Do not spare; Lengthen your cords, And strengthen your stakes.  </a:t>
            </a:r>
            <a:r>
              <a:rPr lang="en-US" baseline="30000" dirty="0"/>
              <a:t>3</a:t>
            </a:r>
            <a:r>
              <a:rPr lang="en-US" dirty="0"/>
              <a:t> For you shall expand to the right and to the left, And your descendants will inherit the nations, And make the desolate cities inhabited.</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609397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sz="2600" dirty="0"/>
              <a:t>Isaiah 54:4 " Do not fear, for you will not be ashamed; Neither be disgraced, for you will not be put to shame; For you will forget the shame of your youth, And will not remember the reproach of your widowhood anymore.  </a:t>
            </a:r>
            <a:r>
              <a:rPr lang="en-US" sz="2600" baseline="30000" dirty="0"/>
              <a:t>5</a:t>
            </a:r>
            <a:r>
              <a:rPr lang="en-US" sz="2600" dirty="0"/>
              <a:t> For your Maker </a:t>
            </a:r>
            <a:r>
              <a:rPr lang="en-US" sz="2600" i="1" dirty="0"/>
              <a:t>is </a:t>
            </a:r>
            <a:r>
              <a:rPr lang="en-US" sz="2600" dirty="0"/>
              <a:t>your husband, The LORD of hosts </a:t>
            </a:r>
            <a:r>
              <a:rPr lang="en-US" sz="2600" i="1" dirty="0"/>
              <a:t>is </a:t>
            </a:r>
            <a:r>
              <a:rPr lang="en-US" sz="2600" dirty="0"/>
              <a:t>His name; And your Redeemer </a:t>
            </a:r>
            <a:r>
              <a:rPr lang="en-US" sz="2600" i="1" dirty="0"/>
              <a:t>is </a:t>
            </a:r>
            <a:r>
              <a:rPr lang="en-US" sz="2600" dirty="0"/>
              <a:t>the Holy One of Israel; He is called the God of the whole earth.  </a:t>
            </a:r>
            <a:r>
              <a:rPr lang="en-US" sz="2600" baseline="30000" dirty="0"/>
              <a:t>6</a:t>
            </a:r>
            <a:r>
              <a:rPr lang="en-US" sz="2600" dirty="0"/>
              <a:t> For the LORD has called you Like a woman forsaken and grieved in spirit, Like a youthful wife when you were refused," Says your God.  </a:t>
            </a:r>
            <a:r>
              <a:rPr lang="en-US" sz="2600" baseline="30000" dirty="0"/>
              <a:t>7</a:t>
            </a:r>
            <a:r>
              <a:rPr lang="en-US" sz="2600" dirty="0"/>
              <a:t> "For a mere moment I have forsaken you, But with great mercies I will gather you.  </a:t>
            </a:r>
            <a:r>
              <a:rPr lang="en-US" sz="2600" baseline="30000" dirty="0"/>
              <a:t>8</a:t>
            </a:r>
            <a:r>
              <a:rPr lang="en-US" sz="2600" dirty="0"/>
              <a:t> With a little wrath I hid My face from you for a moment; But with everlasting kindness I will have mercy on you," Says the LORD, your Redeemer.</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54:9 " For this </a:t>
            </a:r>
            <a:r>
              <a:rPr lang="en-US" i="1" dirty="0"/>
              <a:t>is </a:t>
            </a:r>
            <a:r>
              <a:rPr lang="en-US" dirty="0"/>
              <a:t>like the waters of Noah to Me; For as I have sworn That the waters of Noah would no longer cover the earth, So have I sworn That I would not be angry with you, nor rebuke you.  </a:t>
            </a:r>
            <a:r>
              <a:rPr lang="en-US" baseline="30000" dirty="0"/>
              <a:t>10</a:t>
            </a:r>
            <a:r>
              <a:rPr lang="en-US" dirty="0"/>
              <a:t> For the mountains shall depart And the hills be removed, But My kindness shall not depart from you, Nor shall My covenant of peace be removed," Says the LORD, who has mercy on you.</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As Rawlinson explained</a:t>
            </a:r>
            <a:r>
              <a:rPr lang="en-US" dirty="0" smtClean="0"/>
              <a:t>:</a:t>
            </a:r>
          </a:p>
          <a:p>
            <a:endParaRPr lang="en-US" dirty="0"/>
          </a:p>
          <a:p>
            <a:r>
              <a:rPr lang="en-US" dirty="0"/>
              <a:t>"Much as the Christian Church has suffered from the world, it has never been with them like it was with captive Jews in Babylon. Here the prophet views the Jewish Church as absorbed and continued in the Christian Church, into which all the better and more spiritual members passed at the first preaching of the gospel."</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54:11 " O you afflicted one, Tossed with tempest, </a:t>
            </a:r>
            <a:r>
              <a:rPr lang="en-US" i="1" dirty="0"/>
              <a:t>and </a:t>
            </a:r>
            <a:r>
              <a:rPr lang="en-US" dirty="0"/>
              <a:t>not comforted, Behold, I will lay your stones with colorful gems, And lay your foundations with sapphires.  </a:t>
            </a:r>
            <a:r>
              <a:rPr lang="en-US" baseline="30000" dirty="0"/>
              <a:t>12</a:t>
            </a:r>
            <a:r>
              <a:rPr lang="en-US" dirty="0"/>
              <a:t> I will make your pinnacles of rubies, Your gates of crystal, And all your walls of precious stones.  </a:t>
            </a:r>
            <a:r>
              <a:rPr lang="en-US" baseline="30000" dirty="0"/>
              <a:t>13</a:t>
            </a:r>
            <a:r>
              <a:rPr lang="en-US" dirty="0"/>
              <a:t> All your children </a:t>
            </a:r>
            <a:r>
              <a:rPr lang="en-US" i="1" dirty="0"/>
              <a:t>shall be </a:t>
            </a:r>
            <a:r>
              <a:rPr lang="en-US" dirty="0"/>
              <a:t>taught by the LORD, And great </a:t>
            </a:r>
            <a:r>
              <a:rPr lang="en-US" i="1" dirty="0"/>
              <a:t>shall be </a:t>
            </a:r>
            <a:r>
              <a:rPr lang="en-US" dirty="0"/>
              <a:t>the peace of your children.  </a:t>
            </a:r>
            <a:r>
              <a:rPr lang="en-US" baseline="30000" dirty="0"/>
              <a:t>14</a:t>
            </a:r>
            <a:r>
              <a:rPr lang="en-US" dirty="0"/>
              <a:t> In righteousness you shall be established; You shall be far from oppression, for you shall not fear; And from terror, for it shall not come near you.  </a:t>
            </a:r>
            <a:r>
              <a:rPr lang="en-US" baseline="30000" dirty="0"/>
              <a:t>15</a:t>
            </a:r>
            <a:r>
              <a:rPr lang="en-US" dirty="0"/>
              <a:t> Indeed they shall surely assemble, </a:t>
            </a:r>
            <a:r>
              <a:rPr lang="en-US" i="1" dirty="0"/>
              <a:t>but </a:t>
            </a:r>
            <a:r>
              <a:rPr lang="en-US" dirty="0"/>
              <a:t>not because of Me. Whoever assembles against you shall fall for your </a:t>
            </a:r>
            <a:r>
              <a:rPr lang="en-US" dirty="0" smtClean="0"/>
              <a:t>sake</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smtClean="0"/>
              <a:t>.  </a:t>
            </a:r>
            <a:r>
              <a:rPr lang="en-US" baseline="30000" dirty="0" smtClean="0"/>
              <a:t>16</a:t>
            </a:r>
            <a:r>
              <a:rPr lang="en-US" dirty="0" smtClean="0"/>
              <a:t> "Behold, I have created the blacksmith Who blows the coals in the fire, Who brings forth an instrument for his work; And I have created the spoiler to destroy.  </a:t>
            </a:r>
            <a:r>
              <a:rPr lang="en-US" baseline="30000" dirty="0" smtClean="0"/>
              <a:t>17</a:t>
            </a:r>
            <a:r>
              <a:rPr lang="en-US" dirty="0" smtClean="0"/>
              <a:t> No weapon formed against you shall prosper, And every tongue </a:t>
            </a:r>
            <a:r>
              <a:rPr lang="en-US" i="1" dirty="0" smtClean="0"/>
              <a:t>which </a:t>
            </a:r>
            <a:r>
              <a:rPr lang="en-US" dirty="0" smtClean="0"/>
              <a:t>rises against you in judgment You shall condemn. This </a:t>
            </a:r>
            <a:r>
              <a:rPr lang="en-US" i="1" dirty="0" smtClean="0"/>
              <a:t>is </a:t>
            </a:r>
            <a:r>
              <a:rPr lang="en-US" dirty="0" smtClean="0"/>
              <a:t>the heritage of the servants of the LORD, And their righteousness </a:t>
            </a:r>
            <a:r>
              <a:rPr lang="en-US" i="1" dirty="0" smtClean="0"/>
              <a:t>is </a:t>
            </a:r>
            <a:r>
              <a:rPr lang="en-US" dirty="0" smtClean="0"/>
              <a:t>from Me," Says the LORD.</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Jeremiah 31:33 "But this </a:t>
            </a:r>
            <a:r>
              <a:rPr lang="en-US" i="1" dirty="0"/>
              <a:t>is </a:t>
            </a:r>
            <a:r>
              <a:rPr lang="en-US" dirty="0"/>
              <a:t>the covenant that I will make with the house of Israel after those days, says the LORD: I will put My law in their minds, and write it on their hearts; and I will be their God, and they shall be My people.  </a:t>
            </a:r>
            <a:r>
              <a:rPr lang="en-US" baseline="30000" dirty="0"/>
              <a:t>34</a:t>
            </a:r>
            <a:r>
              <a:rPr lang="en-US" dirty="0"/>
              <a:t> "No more shall every man teach his neighbor, and every man his brother, saying, 'Know the LORD,' for they all shall know Me, from the least of them to the greatest of them, says the LORD. For I will forgive their iniquity, and their sin I will remember no more."</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4143</TotalTime>
  <Words>1614</Words>
  <Application>Microsoft Office PowerPoint</Application>
  <PresentationFormat>On-screen Show (4:3)</PresentationFormat>
  <Paragraphs>36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50</cp:revision>
  <dcterms:created xsi:type="dcterms:W3CDTF">2006-12-19T00:50:39Z</dcterms:created>
  <dcterms:modified xsi:type="dcterms:W3CDTF">2012-05-28T04:08:29Z</dcterms:modified>
</cp:coreProperties>
</file>