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64" r:id="rId25"/>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27180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7317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7185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5101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4991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317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6901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205993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838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2392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36426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eaLnBrk="1" hangingPunct="1"/>
            <a:r>
              <a:rPr lang="en-US" dirty="0"/>
              <a:t>ISAIAH </a:t>
            </a:r>
            <a:r>
              <a:rPr lang="en-US" dirty="0" smtClean="0"/>
              <a:t>51-53</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52:1 Awake, awake! Put on your strength, O Zion; Put on your beautiful garments, O Jerusalem, the holy city! For the uncircumcised and the unclean Shall no longer come to you.  </a:t>
            </a:r>
            <a:r>
              <a:rPr lang="en-US" baseline="30000" dirty="0"/>
              <a:t>2</a:t>
            </a:r>
            <a:r>
              <a:rPr lang="en-US" dirty="0"/>
              <a:t> Shake yourself from the dust, arise; Sit down, O Jerusalem! Loose yourself from the bonds of your neck, O captive daughter of Zion!</a:t>
            </a:r>
          </a:p>
        </p:txBody>
      </p:sp>
    </p:spTree>
    <p:extLst>
      <p:ext uri="{BB962C8B-B14F-4D97-AF65-F5344CB8AC3E}">
        <p14:creationId xmlns:p14="http://schemas.microsoft.com/office/powerpoint/2010/main" val="5131776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52:3 For thus says the LORD: "You have sold yourselves for nothing, And you shall be redeemed without money."  </a:t>
            </a:r>
            <a:r>
              <a:rPr lang="en-US" baseline="30000" dirty="0"/>
              <a:t>4</a:t>
            </a:r>
            <a:r>
              <a:rPr lang="en-US" dirty="0"/>
              <a:t> For thus says the Lord GOD: "My people went down at first Into Egypt to dwell there; Then the Assyrian oppressed them without cause.  </a:t>
            </a:r>
            <a:r>
              <a:rPr lang="en-US" baseline="30000" dirty="0"/>
              <a:t>5</a:t>
            </a:r>
            <a:r>
              <a:rPr lang="en-US" dirty="0"/>
              <a:t> Now therefore, what have I here," says the LORD, "That My people are taken away for nothing? Those who rule over them Make them wail," says the LORD, "And My name </a:t>
            </a:r>
            <a:r>
              <a:rPr lang="en-US" i="1" dirty="0"/>
              <a:t>is </a:t>
            </a:r>
            <a:r>
              <a:rPr lang="en-US" dirty="0"/>
              <a:t>blasphemed continually every day.  </a:t>
            </a:r>
            <a:r>
              <a:rPr lang="en-US" baseline="30000" dirty="0"/>
              <a:t>6</a:t>
            </a:r>
            <a:r>
              <a:rPr lang="en-US" dirty="0"/>
              <a:t> Therefore My people shall know My name; Therefore </a:t>
            </a:r>
            <a:r>
              <a:rPr lang="en-US" i="1" dirty="0"/>
              <a:t>they shall know </a:t>
            </a:r>
            <a:r>
              <a:rPr lang="en-US" dirty="0"/>
              <a:t>in that day That I </a:t>
            </a:r>
            <a:r>
              <a:rPr lang="en-US" i="1" dirty="0"/>
              <a:t>am </a:t>
            </a:r>
            <a:r>
              <a:rPr lang="en-US" dirty="0"/>
              <a:t>He who speaks: 'Behold, </a:t>
            </a:r>
            <a:r>
              <a:rPr lang="en-US" i="1" dirty="0"/>
              <a:t>it is </a:t>
            </a:r>
            <a:r>
              <a:rPr lang="en-US" dirty="0"/>
              <a:t>I.' "</a:t>
            </a:r>
          </a:p>
        </p:txBody>
      </p:sp>
    </p:spTree>
    <p:extLst>
      <p:ext uri="{BB962C8B-B14F-4D97-AF65-F5344CB8AC3E}">
        <p14:creationId xmlns:p14="http://schemas.microsoft.com/office/powerpoint/2010/main" val="306479928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1:18  knowing that you were not redeemed with corruptible things, </a:t>
            </a:r>
            <a:r>
              <a:rPr lang="en-US" i="1" dirty="0"/>
              <a:t>like </a:t>
            </a:r>
            <a:r>
              <a:rPr lang="en-US" dirty="0"/>
              <a:t>silver or gold, from your aimless conduct </a:t>
            </a:r>
            <a:r>
              <a:rPr lang="en-US" i="1" dirty="0"/>
              <a:t>received </a:t>
            </a:r>
            <a:r>
              <a:rPr lang="en-US" dirty="0"/>
              <a:t>by tradition from your fathers,  </a:t>
            </a:r>
            <a:r>
              <a:rPr lang="en-US" baseline="30000" dirty="0"/>
              <a:t>19</a:t>
            </a:r>
            <a:r>
              <a:rPr lang="en-US" dirty="0"/>
              <a:t> but with the precious blood of Christ, as of a lamb without blemish and without spot.</a:t>
            </a:r>
          </a:p>
        </p:txBody>
      </p:sp>
    </p:spTree>
    <p:extLst>
      <p:ext uri="{BB962C8B-B14F-4D97-AF65-F5344CB8AC3E}">
        <p14:creationId xmlns:p14="http://schemas.microsoft.com/office/powerpoint/2010/main" val="39304642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52:7  How beautiful upon the mountains Are the feet of him who brings good news, Who proclaims peace, Who brings glad tidings of good </a:t>
            </a:r>
            <a:r>
              <a:rPr lang="en-US" i="1" dirty="0"/>
              <a:t>things, </a:t>
            </a:r>
            <a:r>
              <a:rPr lang="en-US" dirty="0"/>
              <a:t>Who proclaims salvation, Who says to Zion, "Your God reigns!"  </a:t>
            </a:r>
            <a:r>
              <a:rPr lang="en-US" baseline="30000" dirty="0"/>
              <a:t>8</a:t>
            </a:r>
            <a:r>
              <a:rPr lang="en-US" dirty="0"/>
              <a:t> Your watchmen shall lift up </a:t>
            </a:r>
            <a:r>
              <a:rPr lang="en-US" i="1" dirty="0"/>
              <a:t>their </a:t>
            </a:r>
            <a:r>
              <a:rPr lang="en-US" dirty="0"/>
              <a:t>voices, With their voices they shall sing together; For they shall see eye to eye When the LORD brings back Zion.  </a:t>
            </a:r>
            <a:r>
              <a:rPr lang="en-US" baseline="30000" dirty="0"/>
              <a:t>9</a:t>
            </a:r>
            <a:r>
              <a:rPr lang="en-US" dirty="0"/>
              <a:t> Break forth into joy, sing together, You waste places of Jerusalem! For the LORD has comforted His people, He has redeemed Jerusalem.  </a:t>
            </a:r>
            <a:r>
              <a:rPr lang="en-US" baseline="30000" dirty="0"/>
              <a:t>10</a:t>
            </a:r>
            <a:r>
              <a:rPr lang="en-US" dirty="0"/>
              <a:t> The LORD has made bare His holy arm In the eyes of all the nations; And all the ends of the earth shall see The salvation of our God.</a:t>
            </a:r>
          </a:p>
        </p:txBody>
      </p:sp>
    </p:spTree>
    <p:extLst>
      <p:ext uri="{BB962C8B-B14F-4D97-AF65-F5344CB8AC3E}">
        <p14:creationId xmlns:p14="http://schemas.microsoft.com/office/powerpoint/2010/main" val="40583267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Paul uses verse 7 in Romans 10:15</a:t>
            </a:r>
          </a:p>
        </p:txBody>
      </p:sp>
    </p:spTree>
    <p:extLst>
      <p:ext uri="{BB962C8B-B14F-4D97-AF65-F5344CB8AC3E}">
        <p14:creationId xmlns:p14="http://schemas.microsoft.com/office/powerpoint/2010/main" val="379643333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52:11 Depart! Depart! Go out from there, Touch no unclean </a:t>
            </a:r>
            <a:r>
              <a:rPr lang="en-US" i="1" dirty="0"/>
              <a:t>thing; </a:t>
            </a:r>
            <a:r>
              <a:rPr lang="en-US" dirty="0"/>
              <a:t>Go out from the midst of her, Be clean, You who bear the vessels of the LORD.  </a:t>
            </a:r>
            <a:r>
              <a:rPr lang="en-US" baseline="30000" dirty="0"/>
              <a:t>12</a:t>
            </a:r>
            <a:r>
              <a:rPr lang="en-US" dirty="0"/>
              <a:t> For you shall not go out with haste, Nor go by flight; For the LORD will go before you, And the God of Israel </a:t>
            </a:r>
            <a:r>
              <a:rPr lang="en-US" i="1" dirty="0"/>
              <a:t>will be </a:t>
            </a:r>
            <a:r>
              <a:rPr lang="en-US" dirty="0"/>
              <a:t>your rear guard.</a:t>
            </a:r>
          </a:p>
        </p:txBody>
      </p:sp>
    </p:spTree>
    <p:extLst>
      <p:ext uri="{BB962C8B-B14F-4D97-AF65-F5344CB8AC3E}">
        <p14:creationId xmlns:p14="http://schemas.microsoft.com/office/powerpoint/2010/main" val="404173812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52:13  Behold, My Servant shall deal prudently; He shall be exalted and extolled and be very high.  </a:t>
            </a:r>
            <a:r>
              <a:rPr lang="en-US" baseline="30000" dirty="0"/>
              <a:t>14</a:t>
            </a:r>
            <a:r>
              <a:rPr lang="en-US" dirty="0"/>
              <a:t> Just as many were astonished at you, So His visage was marred more than any man, And His form more than the sons of men;  </a:t>
            </a:r>
            <a:r>
              <a:rPr lang="en-US" baseline="30000" dirty="0"/>
              <a:t>15</a:t>
            </a:r>
            <a:r>
              <a:rPr lang="en-US" dirty="0"/>
              <a:t> So shall He sprinkle many nations. Kings shall shut their mouths at Him; For what had not been told them they shall see, And what they had not heard they shall consider.</a:t>
            </a:r>
          </a:p>
        </p:txBody>
      </p:sp>
    </p:spTree>
    <p:extLst>
      <p:ext uri="{BB962C8B-B14F-4D97-AF65-F5344CB8AC3E}">
        <p14:creationId xmlns:p14="http://schemas.microsoft.com/office/powerpoint/2010/main" val="8414774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53:1 Who has believed our report? And to whom has the arm of the LORD been revealed?  </a:t>
            </a:r>
            <a:r>
              <a:rPr lang="en-US" baseline="30000" dirty="0"/>
              <a:t>2</a:t>
            </a:r>
            <a:r>
              <a:rPr lang="en-US" dirty="0"/>
              <a:t> For He shall grow up before Him as a tender plant, And as a root out of dry ground. He has no form or comeliness; And when we see Him, </a:t>
            </a:r>
            <a:r>
              <a:rPr lang="en-US" i="1" dirty="0"/>
              <a:t>There is </a:t>
            </a:r>
            <a:r>
              <a:rPr lang="en-US" dirty="0"/>
              <a:t>no beauty that we should desire Him.  </a:t>
            </a:r>
            <a:r>
              <a:rPr lang="en-US" baseline="30000" dirty="0"/>
              <a:t>3</a:t>
            </a:r>
            <a:r>
              <a:rPr lang="en-US" dirty="0"/>
              <a:t> He is despised and rejected by men, A Man of sorrows and acquainted with grief. And we hid, as it were, </a:t>
            </a:r>
            <a:r>
              <a:rPr lang="en-US" i="1" dirty="0"/>
              <a:t>our </a:t>
            </a:r>
            <a:r>
              <a:rPr lang="en-US" dirty="0"/>
              <a:t>faces from Him; He was despised, and we did not esteem Him.</a:t>
            </a:r>
          </a:p>
        </p:txBody>
      </p:sp>
    </p:spTree>
    <p:extLst>
      <p:ext uri="{BB962C8B-B14F-4D97-AF65-F5344CB8AC3E}">
        <p14:creationId xmlns:p14="http://schemas.microsoft.com/office/powerpoint/2010/main" val="10729781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53:4  Surely He has borne our </a:t>
            </a:r>
            <a:r>
              <a:rPr lang="en-US" dirty="0" err="1"/>
              <a:t>griefs</a:t>
            </a:r>
            <a:r>
              <a:rPr lang="en-US" dirty="0"/>
              <a:t> And carried our sorrows; Yet we esteemed Him stricken, Smitten by God, and afflicted.  </a:t>
            </a:r>
            <a:r>
              <a:rPr lang="en-US" baseline="30000" dirty="0"/>
              <a:t>5</a:t>
            </a:r>
            <a:r>
              <a:rPr lang="en-US" dirty="0"/>
              <a:t> But He </a:t>
            </a:r>
            <a:r>
              <a:rPr lang="en-US" i="1" dirty="0"/>
              <a:t>was </a:t>
            </a:r>
            <a:r>
              <a:rPr lang="en-US" dirty="0"/>
              <a:t>wounded for our transgressions, </a:t>
            </a:r>
            <a:r>
              <a:rPr lang="en-US" i="1" dirty="0"/>
              <a:t>He was </a:t>
            </a:r>
            <a:r>
              <a:rPr lang="en-US" dirty="0"/>
              <a:t>bruised for our iniquities; The chastisement for our peace </a:t>
            </a:r>
            <a:r>
              <a:rPr lang="en-US" i="1" dirty="0"/>
              <a:t>was </a:t>
            </a:r>
            <a:r>
              <a:rPr lang="en-US" dirty="0"/>
              <a:t>upon Him, And by His stripes we are healed.  </a:t>
            </a:r>
            <a:r>
              <a:rPr lang="en-US" baseline="30000" dirty="0"/>
              <a:t>6</a:t>
            </a:r>
            <a:r>
              <a:rPr lang="en-US" dirty="0"/>
              <a:t> All we like sheep have gone astray; We have turned, every one, to his own way; And the LORD has laid on Him the iniquity of us all.</a:t>
            </a:r>
          </a:p>
        </p:txBody>
      </p:sp>
    </p:spTree>
    <p:extLst>
      <p:ext uri="{BB962C8B-B14F-4D97-AF65-F5344CB8AC3E}">
        <p14:creationId xmlns:p14="http://schemas.microsoft.com/office/powerpoint/2010/main" val="31736329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2:21 For to this you were called, because Christ also suffered for us, leaving us an example, that you should follow His steps:  </a:t>
            </a:r>
            <a:r>
              <a:rPr lang="en-US" baseline="30000" dirty="0"/>
              <a:t>22</a:t>
            </a:r>
            <a:r>
              <a:rPr lang="en-US" dirty="0"/>
              <a:t> "Who committed no sin, Nor was deceit found in His mouth";  </a:t>
            </a:r>
            <a:r>
              <a:rPr lang="en-US" baseline="30000" dirty="0"/>
              <a:t>23</a:t>
            </a:r>
            <a:r>
              <a:rPr lang="en-US" dirty="0"/>
              <a:t> who, when He was reviled, did not revile in return; when He suffered, He did not threaten, but committed </a:t>
            </a:r>
            <a:r>
              <a:rPr lang="en-US" i="1" dirty="0"/>
              <a:t>Himself </a:t>
            </a:r>
            <a:r>
              <a:rPr lang="en-US" dirty="0"/>
              <a:t>to Him who judges righteously;  </a:t>
            </a:r>
            <a:r>
              <a:rPr lang="en-US" baseline="30000" dirty="0"/>
              <a:t>24</a:t>
            </a:r>
            <a:r>
              <a:rPr lang="en-US" dirty="0"/>
              <a:t> who Himself bore our sins in His own body on the tree, that we, having died to sins, might live for righteousness -- by whose stripes you were healed.  </a:t>
            </a:r>
            <a:r>
              <a:rPr lang="en-US" baseline="30000" dirty="0"/>
              <a:t>25</a:t>
            </a:r>
            <a:r>
              <a:rPr lang="en-US" dirty="0"/>
              <a:t> For you were like sheep going astray, but have now returned to the Shepherd and Overseer of your souls. </a:t>
            </a:r>
          </a:p>
        </p:txBody>
      </p:sp>
    </p:spTree>
    <p:extLst>
      <p:ext uri="{BB962C8B-B14F-4D97-AF65-F5344CB8AC3E}">
        <p14:creationId xmlns:p14="http://schemas.microsoft.com/office/powerpoint/2010/main" val="3102165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Chapters </a:t>
            </a:r>
            <a:r>
              <a:rPr lang="en-US" dirty="0"/>
              <a:t>51 - 52:12 focuses on encouraging the Jews in their captivity. </a:t>
            </a:r>
            <a:endParaRPr lang="en-US" dirty="0" smtClean="0"/>
          </a:p>
          <a:p>
            <a:pPr eaLnBrk="1" hangingPunct="1"/>
            <a:endParaRPr lang="en-US" dirty="0"/>
          </a:p>
          <a:p>
            <a:pPr eaLnBrk="1" hangingPunct="1"/>
            <a:r>
              <a:rPr lang="en-US" dirty="0" smtClean="0"/>
              <a:t>Chapters </a:t>
            </a:r>
            <a:r>
              <a:rPr lang="en-US" dirty="0"/>
              <a:t>52:13- 53 focuses on the suffering Servant</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53:7  He was oppressed and He was afflicted, Yet He opened not His mouth; He was led as a lamb to the slaughter, And as a sheep before its shearers is silent, So He opened not His mouth.  </a:t>
            </a:r>
            <a:r>
              <a:rPr lang="en-US" baseline="30000" dirty="0"/>
              <a:t>8</a:t>
            </a:r>
            <a:r>
              <a:rPr lang="en-US" dirty="0"/>
              <a:t> He was taken from prison and from judgment, And who will declare His generation? For He was cut off from the land of the living; For the transgressions of My people He was stricken.  </a:t>
            </a:r>
            <a:r>
              <a:rPr lang="en-US" baseline="30000" dirty="0"/>
              <a:t>9</a:t>
            </a:r>
            <a:r>
              <a:rPr lang="en-US" dirty="0"/>
              <a:t> And they made His grave with the wicked -- But with the rich at His death, Because He had done no violence, Nor </a:t>
            </a:r>
            <a:r>
              <a:rPr lang="en-US" i="1" dirty="0"/>
              <a:t>was any </a:t>
            </a:r>
            <a:r>
              <a:rPr lang="en-US" dirty="0"/>
              <a:t>deceit in His mouth.</a:t>
            </a:r>
          </a:p>
        </p:txBody>
      </p:sp>
    </p:spTree>
    <p:extLst>
      <p:ext uri="{BB962C8B-B14F-4D97-AF65-F5344CB8AC3E}">
        <p14:creationId xmlns:p14="http://schemas.microsoft.com/office/powerpoint/2010/main" val="427299027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This can be seen in several verses such as Mt. 26:63; 27:12-14. </a:t>
            </a:r>
            <a:endParaRPr lang="en-US" dirty="0" smtClean="0"/>
          </a:p>
          <a:p>
            <a:endParaRPr lang="en-US" dirty="0"/>
          </a:p>
          <a:p>
            <a:r>
              <a:rPr lang="en-US" dirty="0" smtClean="0"/>
              <a:t>As </a:t>
            </a:r>
            <a:r>
              <a:rPr lang="en-US" dirty="0"/>
              <a:t>Peter declared: </a:t>
            </a:r>
          </a:p>
          <a:p>
            <a:r>
              <a:rPr lang="en-US" dirty="0"/>
              <a:t>1 Peter 2:23 who, when He was reviled, did not revile in return; when He suffered, He did not threaten, but committed </a:t>
            </a:r>
            <a:r>
              <a:rPr lang="en-US" i="1" dirty="0"/>
              <a:t>Himself </a:t>
            </a:r>
            <a:r>
              <a:rPr lang="en-US" dirty="0"/>
              <a:t>to Him who judges righteously;</a:t>
            </a:r>
          </a:p>
        </p:txBody>
      </p:sp>
    </p:spTree>
    <p:extLst>
      <p:ext uri="{BB962C8B-B14F-4D97-AF65-F5344CB8AC3E}">
        <p14:creationId xmlns:p14="http://schemas.microsoft.com/office/powerpoint/2010/main" val="1582531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was buried in a new grave that belonged to this rich man (Mt. 27: 57-60). Jesus had no sin and did nothing deserving the death He endured (Heb. 4:15). </a:t>
            </a:r>
          </a:p>
        </p:txBody>
      </p:sp>
    </p:spTree>
    <p:extLst>
      <p:ext uri="{BB962C8B-B14F-4D97-AF65-F5344CB8AC3E}">
        <p14:creationId xmlns:p14="http://schemas.microsoft.com/office/powerpoint/2010/main" val="39270044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53:10 Yet it pleased the LORD to bruise Him; He has put </a:t>
            </a:r>
            <a:r>
              <a:rPr lang="en-US" i="1" dirty="0"/>
              <a:t>Him </a:t>
            </a:r>
            <a:r>
              <a:rPr lang="en-US" dirty="0"/>
              <a:t>to grief. When You make His soul an offering for sin, He shall see </a:t>
            </a:r>
            <a:r>
              <a:rPr lang="en-US" i="1" dirty="0"/>
              <a:t>His </a:t>
            </a:r>
            <a:r>
              <a:rPr lang="en-US" dirty="0"/>
              <a:t>seed, He shall prolong </a:t>
            </a:r>
            <a:r>
              <a:rPr lang="en-US" i="1" dirty="0"/>
              <a:t>His </a:t>
            </a:r>
            <a:r>
              <a:rPr lang="en-US" dirty="0"/>
              <a:t>days, And the pleasure of the LORD shall prosper in His hand.  </a:t>
            </a:r>
            <a:r>
              <a:rPr lang="en-US" baseline="30000" dirty="0"/>
              <a:t>11</a:t>
            </a:r>
            <a:r>
              <a:rPr lang="en-US" dirty="0"/>
              <a:t> He shall see the labor of His soul, </a:t>
            </a:r>
            <a:r>
              <a:rPr lang="en-US" i="1" dirty="0"/>
              <a:t>and </a:t>
            </a:r>
            <a:r>
              <a:rPr lang="en-US" dirty="0"/>
              <a:t>be satisfied. By His knowledge My righteous Servant shall justify many, For He shall bear their iniquities.  </a:t>
            </a:r>
            <a:r>
              <a:rPr lang="en-US" baseline="30000" dirty="0"/>
              <a:t>12</a:t>
            </a:r>
            <a:r>
              <a:rPr lang="en-US" dirty="0"/>
              <a:t> Therefore I will divide Him a portion with the great, And He shall divide the spoil with the strong, Because He poured out His soul unto death, And He was numbered with the transgressors, And He bore the sin of many, And made intercession for the transgressors.   </a:t>
            </a:r>
          </a:p>
        </p:txBody>
      </p:sp>
    </p:spTree>
    <p:extLst>
      <p:ext uri="{BB962C8B-B14F-4D97-AF65-F5344CB8AC3E}">
        <p14:creationId xmlns:p14="http://schemas.microsoft.com/office/powerpoint/2010/main" val="379997524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dirty="0"/>
          </a:p>
        </p:txBody>
      </p:sp>
    </p:spTree>
    <p:extLst>
      <p:ext uri="{BB962C8B-B14F-4D97-AF65-F5344CB8AC3E}">
        <p14:creationId xmlns:p14="http://schemas.microsoft.com/office/powerpoint/2010/main" val="8980587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51:1 "Listen to Me, you who follow after righteousness, You who seek the LORD: Look to the rock </a:t>
            </a:r>
            <a:r>
              <a:rPr lang="en-US" i="1" dirty="0"/>
              <a:t>from which </a:t>
            </a:r>
            <a:r>
              <a:rPr lang="en-US" dirty="0"/>
              <a:t>you were hewn, And to the hole of the pit </a:t>
            </a:r>
            <a:r>
              <a:rPr lang="en-US" i="1" dirty="0"/>
              <a:t>from which </a:t>
            </a:r>
            <a:r>
              <a:rPr lang="en-US" dirty="0"/>
              <a:t>you were dug.  </a:t>
            </a:r>
            <a:r>
              <a:rPr lang="en-US" baseline="30000" dirty="0"/>
              <a:t>2</a:t>
            </a:r>
            <a:r>
              <a:rPr lang="en-US" dirty="0"/>
              <a:t> Look to Abraham your father, And to Sarah </a:t>
            </a:r>
            <a:r>
              <a:rPr lang="en-US" i="1" dirty="0"/>
              <a:t>who </a:t>
            </a:r>
            <a:r>
              <a:rPr lang="en-US" dirty="0"/>
              <a:t>bore you; For I called him alone, And blessed him and increased him."  </a:t>
            </a:r>
            <a:r>
              <a:rPr lang="en-US" baseline="30000" dirty="0"/>
              <a:t>3</a:t>
            </a:r>
            <a:r>
              <a:rPr lang="en-US" dirty="0"/>
              <a:t> For the LORD will comfort Zion, He will comfort all her waste places; He will make her wilderness like Eden, And her desert like the garden of the LORD; Joy and gladness will be found in it, Thanksgiving and the voice of melody.  </a:t>
            </a:r>
            <a:r>
              <a:rPr lang="en-US" baseline="30000" dirty="0"/>
              <a:t>4</a:t>
            </a:r>
            <a:r>
              <a:rPr lang="en-US" dirty="0"/>
              <a:t> " Listen to Me, My people; And give ear to Me, O My nation: For law will proceed from Me, And I will make My justice rest As a light of the peoples.  </a:t>
            </a:r>
          </a:p>
        </p:txBody>
      </p:sp>
    </p:spTree>
    <p:extLst>
      <p:ext uri="{BB962C8B-B14F-4D97-AF65-F5344CB8AC3E}">
        <p14:creationId xmlns:p14="http://schemas.microsoft.com/office/powerpoint/2010/main" val="132037872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baseline="30000" dirty="0" smtClean="0"/>
              <a:t>5</a:t>
            </a:r>
            <a:r>
              <a:rPr lang="en-US" sz="2600" dirty="0" smtClean="0"/>
              <a:t> My righteousness </a:t>
            </a:r>
            <a:r>
              <a:rPr lang="en-US" sz="2600" i="1" dirty="0" smtClean="0"/>
              <a:t>is </a:t>
            </a:r>
            <a:r>
              <a:rPr lang="en-US" sz="2600" dirty="0" smtClean="0"/>
              <a:t>near, My salvation has gone forth, And My arms will judge the peoples; The coastlands will wait upon Me, And on My arm they will trust.  </a:t>
            </a:r>
            <a:r>
              <a:rPr lang="en-US" sz="2600" baseline="30000" dirty="0" smtClean="0"/>
              <a:t>6</a:t>
            </a:r>
            <a:r>
              <a:rPr lang="en-US" sz="2600" dirty="0" smtClean="0"/>
              <a:t> Lift up your eyes to the heavens, And look on the earth beneath. For the heavens will vanish away like smoke, The earth will grow old like a garment, And those who dwell in it will die in like manner; But My salvation will be forever, And My righteousness will not be abolished.  </a:t>
            </a:r>
            <a:r>
              <a:rPr lang="en-US" sz="2600" baseline="30000" dirty="0" smtClean="0"/>
              <a:t>7</a:t>
            </a:r>
            <a:r>
              <a:rPr lang="en-US" sz="2600" dirty="0" smtClean="0"/>
              <a:t> " Listen to Me, you who know righteousness, You people in whose heart </a:t>
            </a:r>
            <a:r>
              <a:rPr lang="en-US" sz="2600" i="1" dirty="0" smtClean="0"/>
              <a:t>is </a:t>
            </a:r>
            <a:r>
              <a:rPr lang="en-US" sz="2600" dirty="0" smtClean="0"/>
              <a:t>My law: Do not fear the reproach of men, Nor be afraid of their insults.  </a:t>
            </a:r>
            <a:r>
              <a:rPr lang="en-US" sz="2600" baseline="30000" dirty="0" smtClean="0"/>
              <a:t>8</a:t>
            </a:r>
            <a:r>
              <a:rPr lang="en-US" sz="2600" dirty="0" smtClean="0"/>
              <a:t> For the moth will eat them up like a garment, And the worm will eat them like wool; But My righteousness will be forever, And My salvation from generation to generation."</a:t>
            </a:r>
            <a:endParaRPr lang="en-US" sz="2600" dirty="0"/>
          </a:p>
        </p:txBody>
      </p:sp>
    </p:spTree>
    <p:extLst>
      <p:ext uri="{BB962C8B-B14F-4D97-AF65-F5344CB8AC3E}">
        <p14:creationId xmlns:p14="http://schemas.microsoft.com/office/powerpoint/2010/main" val="39678705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law of God or the gospel was called a light in Acts 13:47. </a:t>
            </a:r>
          </a:p>
        </p:txBody>
      </p:sp>
    </p:spTree>
    <p:extLst>
      <p:ext uri="{BB962C8B-B14F-4D97-AF65-F5344CB8AC3E}">
        <p14:creationId xmlns:p14="http://schemas.microsoft.com/office/powerpoint/2010/main" val="23260723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51:9 Awake, awake, put on strength, O arm of the LORD! Awake as in the ancient days, In the generations of old. </a:t>
            </a:r>
            <a:r>
              <a:rPr lang="en-US" i="1" dirty="0"/>
              <a:t>Are </a:t>
            </a:r>
            <a:r>
              <a:rPr lang="en-US" dirty="0"/>
              <a:t>You not </a:t>
            </a:r>
            <a:r>
              <a:rPr lang="en-US" i="1" dirty="0"/>
              <a:t>the arm </a:t>
            </a:r>
            <a:r>
              <a:rPr lang="en-US" dirty="0"/>
              <a:t>that cut </a:t>
            </a:r>
            <a:r>
              <a:rPr lang="en-US" dirty="0" err="1"/>
              <a:t>Rahab</a:t>
            </a:r>
            <a:r>
              <a:rPr lang="en-US" dirty="0"/>
              <a:t> apart, </a:t>
            </a:r>
            <a:r>
              <a:rPr lang="en-US" i="1" dirty="0"/>
              <a:t>And </a:t>
            </a:r>
            <a:r>
              <a:rPr lang="en-US" dirty="0"/>
              <a:t>wounded the serpent?  </a:t>
            </a:r>
            <a:r>
              <a:rPr lang="en-US" baseline="30000" dirty="0"/>
              <a:t>10</a:t>
            </a:r>
            <a:r>
              <a:rPr lang="en-US" dirty="0"/>
              <a:t> </a:t>
            </a:r>
            <a:r>
              <a:rPr lang="en-US" i="1" dirty="0"/>
              <a:t>Are </a:t>
            </a:r>
            <a:r>
              <a:rPr lang="en-US" dirty="0"/>
              <a:t>You not </a:t>
            </a:r>
            <a:r>
              <a:rPr lang="en-US" i="1" dirty="0"/>
              <a:t>the One </a:t>
            </a:r>
            <a:r>
              <a:rPr lang="en-US" dirty="0"/>
              <a:t>who dried up the sea, The waters of the great deep; That made the depths of the sea a road For the redeemed to cross over?  </a:t>
            </a:r>
            <a:r>
              <a:rPr lang="en-US" baseline="30000" dirty="0"/>
              <a:t>11</a:t>
            </a:r>
            <a:r>
              <a:rPr lang="en-US" dirty="0"/>
              <a:t> So the ransomed of the LORD shall return, And come to Zion with singing, With everlasting joy on their heads. They shall obtain joy and gladness; Sorrow and sighing shall flee away.</a:t>
            </a:r>
          </a:p>
        </p:txBody>
      </p:sp>
    </p:spTree>
    <p:extLst>
      <p:ext uri="{BB962C8B-B14F-4D97-AF65-F5344CB8AC3E}">
        <p14:creationId xmlns:p14="http://schemas.microsoft.com/office/powerpoint/2010/main" val="14819217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Isaiah 51:12  " I, </a:t>
            </a:r>
            <a:r>
              <a:rPr lang="en-US" sz="2400" i="1" dirty="0"/>
              <a:t>even </a:t>
            </a:r>
            <a:r>
              <a:rPr lang="en-US" sz="2400" dirty="0"/>
              <a:t>I, </a:t>
            </a:r>
            <a:r>
              <a:rPr lang="en-US" sz="2400" i="1" dirty="0"/>
              <a:t>am </a:t>
            </a:r>
            <a:r>
              <a:rPr lang="en-US" sz="2400" dirty="0"/>
              <a:t>He who comforts you. Who </a:t>
            </a:r>
            <a:r>
              <a:rPr lang="en-US" sz="2400" i="1" dirty="0"/>
              <a:t>are </a:t>
            </a:r>
            <a:r>
              <a:rPr lang="en-US" sz="2400" dirty="0"/>
              <a:t>you that you should be afraid Of a man </a:t>
            </a:r>
            <a:r>
              <a:rPr lang="en-US" sz="2400" i="1" dirty="0"/>
              <a:t>who </a:t>
            </a:r>
            <a:r>
              <a:rPr lang="en-US" sz="2400" dirty="0"/>
              <a:t>will die, And of the son of a man </a:t>
            </a:r>
            <a:r>
              <a:rPr lang="en-US" sz="2400" i="1" dirty="0"/>
              <a:t>who </a:t>
            </a:r>
            <a:r>
              <a:rPr lang="en-US" sz="2400" dirty="0"/>
              <a:t>will be made like grass?  </a:t>
            </a:r>
            <a:r>
              <a:rPr lang="en-US" sz="2400" baseline="30000" dirty="0"/>
              <a:t>13</a:t>
            </a:r>
            <a:r>
              <a:rPr lang="en-US" sz="2400" dirty="0"/>
              <a:t> And you forget the LORD your Maker, Who stretched out the heavens And laid the foundations of the earth; You have feared continually every day Because of the fury of the oppressor, When </a:t>
            </a:r>
            <a:r>
              <a:rPr lang="en-US" sz="2400" i="1" dirty="0"/>
              <a:t>he has </a:t>
            </a:r>
            <a:r>
              <a:rPr lang="en-US" sz="2400" dirty="0"/>
              <a:t>prepared to destroy. And where </a:t>
            </a:r>
            <a:r>
              <a:rPr lang="en-US" sz="2400" i="1" dirty="0"/>
              <a:t>is </a:t>
            </a:r>
            <a:r>
              <a:rPr lang="en-US" sz="2400" dirty="0"/>
              <a:t>the fury of the oppressor?  </a:t>
            </a:r>
            <a:r>
              <a:rPr lang="en-US" sz="2400" baseline="30000" dirty="0"/>
              <a:t>14</a:t>
            </a:r>
            <a:r>
              <a:rPr lang="en-US" sz="2400" dirty="0"/>
              <a:t> The captive exile hastens, that he may be loosed, That he should not die in the pit, And that his bread should not fail.  </a:t>
            </a:r>
            <a:r>
              <a:rPr lang="en-US" sz="2400" baseline="30000" dirty="0"/>
              <a:t>15</a:t>
            </a:r>
            <a:r>
              <a:rPr lang="en-US" sz="2400" dirty="0"/>
              <a:t> But I </a:t>
            </a:r>
            <a:r>
              <a:rPr lang="en-US" sz="2400" i="1" dirty="0"/>
              <a:t>am </a:t>
            </a:r>
            <a:r>
              <a:rPr lang="en-US" sz="2400" dirty="0"/>
              <a:t>the LORD your God, Who divided the sea whose waves roared -- The LORD of hosts </a:t>
            </a:r>
            <a:r>
              <a:rPr lang="en-US" sz="2400" i="1" dirty="0"/>
              <a:t>is </a:t>
            </a:r>
            <a:r>
              <a:rPr lang="en-US" sz="2400" dirty="0"/>
              <a:t>His name.  </a:t>
            </a:r>
            <a:r>
              <a:rPr lang="en-US" sz="2400" baseline="30000" dirty="0"/>
              <a:t>16</a:t>
            </a:r>
            <a:r>
              <a:rPr lang="en-US" sz="2400" dirty="0"/>
              <a:t> And I have put My words in your mouth; I have covered you with the shadow of My hand, That I may plant the heavens, Lay the foundations of the earth, And say to Zion, 'You </a:t>
            </a:r>
            <a:r>
              <a:rPr lang="en-US" sz="2400" i="1" dirty="0"/>
              <a:t>are </a:t>
            </a:r>
            <a:r>
              <a:rPr lang="en-US" sz="2400" dirty="0"/>
              <a:t>My people.' "</a:t>
            </a:r>
          </a:p>
        </p:txBody>
      </p:sp>
    </p:spTree>
    <p:extLst>
      <p:ext uri="{BB962C8B-B14F-4D97-AF65-F5344CB8AC3E}">
        <p14:creationId xmlns:p14="http://schemas.microsoft.com/office/powerpoint/2010/main" val="3908654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51:17 Awake, awake! Stand up, O Jerusalem, You who have drunk at the hand of the LORD The cup of His fury; You have drunk the dregs of the cup of trembling, </a:t>
            </a:r>
            <a:r>
              <a:rPr lang="en-US" i="1" dirty="0"/>
              <a:t>And </a:t>
            </a:r>
            <a:r>
              <a:rPr lang="en-US" dirty="0"/>
              <a:t>drained </a:t>
            </a:r>
            <a:r>
              <a:rPr lang="en-US" i="1" dirty="0"/>
              <a:t>it </a:t>
            </a:r>
            <a:r>
              <a:rPr lang="en-US" dirty="0"/>
              <a:t>out.  </a:t>
            </a:r>
            <a:r>
              <a:rPr lang="en-US" baseline="30000" dirty="0"/>
              <a:t>18</a:t>
            </a:r>
            <a:r>
              <a:rPr lang="en-US" dirty="0"/>
              <a:t> </a:t>
            </a:r>
            <a:r>
              <a:rPr lang="en-US" i="1" dirty="0"/>
              <a:t>There is </a:t>
            </a:r>
            <a:r>
              <a:rPr lang="en-US" dirty="0"/>
              <a:t>no one to guide her Among all the sons she has brought forth; Nor </a:t>
            </a:r>
            <a:r>
              <a:rPr lang="en-US" i="1" dirty="0"/>
              <a:t>is there any </a:t>
            </a:r>
            <a:r>
              <a:rPr lang="en-US" dirty="0"/>
              <a:t>who takes her by the hand Among all the sons she has brought up.  </a:t>
            </a:r>
            <a:r>
              <a:rPr lang="en-US" baseline="30000" dirty="0"/>
              <a:t>19</a:t>
            </a:r>
            <a:r>
              <a:rPr lang="en-US" dirty="0"/>
              <a:t> These two </a:t>
            </a:r>
            <a:r>
              <a:rPr lang="en-US" i="1" dirty="0"/>
              <a:t>things </a:t>
            </a:r>
            <a:r>
              <a:rPr lang="en-US" dirty="0"/>
              <a:t>have come to you; Who will be sorry for you? -- Desolation and destruction, famine and sword -- By whom will I comfort you?  </a:t>
            </a:r>
            <a:r>
              <a:rPr lang="en-US" baseline="30000" dirty="0"/>
              <a:t>20</a:t>
            </a:r>
            <a:r>
              <a:rPr lang="en-US" dirty="0"/>
              <a:t> Your sons have fainted, They lie at the head of all the streets, Like an antelope in a net; They are full of the fury of the LORD, The rebuke of your God.</a:t>
            </a:r>
          </a:p>
        </p:txBody>
      </p:sp>
    </p:spTree>
    <p:extLst>
      <p:ext uri="{BB962C8B-B14F-4D97-AF65-F5344CB8AC3E}">
        <p14:creationId xmlns:p14="http://schemas.microsoft.com/office/powerpoint/2010/main" val="3538505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51:21 Therefore please hear this, you afflicted, And drunk but not with wine.  </a:t>
            </a:r>
            <a:r>
              <a:rPr lang="en-US" baseline="30000" dirty="0"/>
              <a:t>22</a:t>
            </a:r>
            <a:r>
              <a:rPr lang="en-US" dirty="0"/>
              <a:t> Thus says your Lord, The LORD and your God, </a:t>
            </a:r>
            <a:r>
              <a:rPr lang="en-US" i="1" dirty="0"/>
              <a:t>Who </a:t>
            </a:r>
            <a:r>
              <a:rPr lang="en-US" dirty="0"/>
              <a:t>pleads the cause of His people: "See, I have taken out of your hand The cup of trembling, The dregs of the cup of My fury; You shall no longer drink it.  </a:t>
            </a:r>
            <a:r>
              <a:rPr lang="en-US" baseline="30000" dirty="0"/>
              <a:t>23</a:t>
            </a:r>
            <a:r>
              <a:rPr lang="en-US" dirty="0"/>
              <a:t> But I will put it into the hand of those who afflict you, Who have said to you, 'Lie down, that we may walk over you.' And you have laid your body like the ground, And as the street, for those who walk over."  </a:t>
            </a:r>
          </a:p>
        </p:txBody>
      </p:sp>
    </p:spTree>
    <p:extLst>
      <p:ext uri="{BB962C8B-B14F-4D97-AF65-F5344CB8AC3E}">
        <p14:creationId xmlns:p14="http://schemas.microsoft.com/office/powerpoint/2010/main" val="295757954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3316</TotalTime>
  <Words>1906</Words>
  <Application>Microsoft Office PowerPoint</Application>
  <PresentationFormat>On-screen Show (4:3)</PresentationFormat>
  <Paragraphs>28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49</cp:revision>
  <dcterms:created xsi:type="dcterms:W3CDTF">2006-12-19T00:50:39Z</dcterms:created>
  <dcterms:modified xsi:type="dcterms:W3CDTF">2012-05-11T16:47:08Z</dcterms:modified>
</cp:coreProperties>
</file>